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64" r:id="rId1"/>
    <p:sldMasterId id="2147483808" r:id="rId2"/>
    <p:sldMasterId id="2147483820" r:id="rId3"/>
    <p:sldMasterId id="2147483843" r:id="rId4"/>
  </p:sldMasterIdLst>
  <p:notesMasterIdLst>
    <p:notesMasterId r:id="rId50"/>
  </p:notesMasterIdLst>
  <p:sldIdLst>
    <p:sldId id="2755" r:id="rId5"/>
    <p:sldId id="2710" r:id="rId6"/>
    <p:sldId id="2721" r:id="rId7"/>
    <p:sldId id="2733" r:id="rId8"/>
    <p:sldId id="2720" r:id="rId9"/>
    <p:sldId id="2734" r:id="rId10"/>
    <p:sldId id="2732" r:id="rId11"/>
    <p:sldId id="2713" r:id="rId12"/>
    <p:sldId id="2735" r:id="rId13"/>
    <p:sldId id="2775" r:id="rId14"/>
    <p:sldId id="2774" r:id="rId15"/>
    <p:sldId id="556" r:id="rId16"/>
    <p:sldId id="506" r:id="rId17"/>
    <p:sldId id="554" r:id="rId18"/>
    <p:sldId id="557" r:id="rId19"/>
    <p:sldId id="507" r:id="rId20"/>
    <p:sldId id="475" r:id="rId21"/>
    <p:sldId id="558" r:id="rId22"/>
    <p:sldId id="497" r:id="rId23"/>
    <p:sldId id="2763" r:id="rId24"/>
    <p:sldId id="2764" r:id="rId25"/>
    <p:sldId id="2765" r:id="rId26"/>
    <p:sldId id="2766" r:id="rId27"/>
    <p:sldId id="2767" r:id="rId28"/>
    <p:sldId id="2768" r:id="rId29"/>
    <p:sldId id="2769" r:id="rId30"/>
    <p:sldId id="2770" r:id="rId31"/>
    <p:sldId id="2771" r:id="rId32"/>
    <p:sldId id="2772" r:id="rId33"/>
    <p:sldId id="2773" r:id="rId34"/>
    <p:sldId id="2761" r:id="rId35"/>
    <p:sldId id="2762" r:id="rId36"/>
    <p:sldId id="2756" r:id="rId37"/>
    <p:sldId id="261" r:id="rId38"/>
    <p:sldId id="262" r:id="rId39"/>
    <p:sldId id="265" r:id="rId40"/>
    <p:sldId id="266" r:id="rId41"/>
    <p:sldId id="260" r:id="rId42"/>
    <p:sldId id="2730" r:id="rId43"/>
    <p:sldId id="2726" r:id="rId44"/>
    <p:sldId id="2723" r:id="rId45"/>
    <p:sldId id="2724" r:id="rId46"/>
    <p:sldId id="2725" r:id="rId47"/>
    <p:sldId id="2749" r:id="rId48"/>
    <p:sldId id="2747"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70"/>
    <p:restoredTop sz="94648"/>
  </p:normalViewPr>
  <p:slideViewPr>
    <p:cSldViewPr snapToGrid="0">
      <p:cViewPr varScale="1">
        <p:scale>
          <a:sx n="63" d="100"/>
          <a:sy n="63" d="100"/>
        </p:scale>
        <p:origin x="66" y="2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C72B0156-8E02-B9CE-B739-D8ED220EFB84}"/>
              </a:ext>
            </a:extLst>
          </p:cNvPr>
          <p:cNvSpPr>
            <a:spLocks noGrp="1" noRot="1" noChangeAspect="1" noTextEdit="1"/>
          </p:cNvSpPr>
          <p:nvPr>
            <p:ph type="sldImg"/>
          </p:nvPr>
        </p:nvSpPr>
        <p:spPr>
          <a:xfrm>
            <a:off x="1143000" y="685800"/>
            <a:ext cx="4572000" cy="3429000"/>
          </a:xfrm>
          <a:ln/>
        </p:spPr>
      </p:sp>
      <p:sp>
        <p:nvSpPr>
          <p:cNvPr id="12291" name="Notes Placeholder 2">
            <a:extLst>
              <a:ext uri="{FF2B5EF4-FFF2-40B4-BE49-F238E27FC236}">
                <a16:creationId xmlns:a16="http://schemas.microsoft.com/office/drawing/2014/main" id="{93FE4AD8-C654-0466-37CA-FA2983AA4298}"/>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2292" name="Slide Number Placeholder 3">
            <a:extLst>
              <a:ext uri="{FF2B5EF4-FFF2-40B4-BE49-F238E27FC236}">
                <a16:creationId xmlns:a16="http://schemas.microsoft.com/office/drawing/2014/main" id="{4F0A4F33-A4E9-0EA9-6C7B-8164E6B44A7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C16998E1-FDD3-B64F-9E8C-1A806C96D147}"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dirty="0">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191829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dirty="0">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931763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9D083C5-686D-48FF-94E9-991F1B16C1F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04831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747188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dirty="0">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606769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b="0" i="0" dirty="0">
                <a:solidFill>
                  <a:srgbClr val="222222"/>
                </a:solidFill>
                <a:effectLst/>
                <a:latin typeface="Arial" panose="020B0604020202020204" pitchFamily="34" charset="0"/>
              </a:rPr>
              <a:t>AZ VR representative, Jami </a:t>
            </a:r>
            <a:r>
              <a:rPr lang="en-US" b="0" i="0" dirty="0" err="1">
                <a:solidFill>
                  <a:srgbClr val="222222"/>
                </a:solidFill>
                <a:effectLst/>
                <a:latin typeface="Arial" panose="020B0604020202020204" pitchFamily="34" charset="0"/>
              </a:rPr>
              <a:t>Parente</a:t>
            </a:r>
            <a:endParaRPr lang="en-US" dirty="0"/>
          </a:p>
        </p:txBody>
      </p:sp>
    </p:spTree>
    <p:extLst>
      <p:ext uri="{BB962C8B-B14F-4D97-AF65-F5344CB8AC3E}">
        <p14:creationId xmlns:p14="http://schemas.microsoft.com/office/powerpoint/2010/main" val="3797361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98896985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45156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013167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53412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93060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953018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a:extLst>
              <a:ext uri="{FF2B5EF4-FFF2-40B4-BE49-F238E27FC236}">
                <a16:creationId xmlns:a16="http://schemas.microsoft.com/office/drawing/2014/main" id="{39F53D58-FD42-1A18-3BC7-38B4369F537F}"/>
              </a:ext>
            </a:extLst>
          </p:cNvPr>
          <p:cNvSpPr>
            <a:spLocks noGrp="1" noRot="1" noChangeAspect="1" noTextEdit="1"/>
          </p:cNvSpPr>
          <p:nvPr>
            <p:ph type="sldImg"/>
          </p:nvPr>
        </p:nvSpPr>
        <p:spPr>
          <a:xfrm>
            <a:off x="1143000" y="685800"/>
            <a:ext cx="4572000" cy="3429000"/>
          </a:xfrm>
          <a:ln/>
        </p:spPr>
      </p:sp>
      <p:sp>
        <p:nvSpPr>
          <p:cNvPr id="30723" name="Notes Placeholder 2">
            <a:extLst>
              <a:ext uri="{FF2B5EF4-FFF2-40B4-BE49-F238E27FC236}">
                <a16:creationId xmlns:a16="http://schemas.microsoft.com/office/drawing/2014/main" id="{DF6945A4-5BBA-8EBF-5EE0-00835A002DE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30724" name="Slide Number Placeholder 3">
            <a:extLst>
              <a:ext uri="{FF2B5EF4-FFF2-40B4-BE49-F238E27FC236}">
                <a16:creationId xmlns:a16="http://schemas.microsoft.com/office/drawing/2014/main" id="{728D7A3D-4A9F-E4E4-3A05-B6D625C6843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083FB27-3EC1-0342-AE71-20684218735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5973232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452308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33663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19697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0603621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88076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a:extLst>
              <a:ext uri="{FF2B5EF4-FFF2-40B4-BE49-F238E27FC236}">
                <a16:creationId xmlns:a16="http://schemas.microsoft.com/office/drawing/2014/main" id="{EB4F98A8-3DA7-7B78-728A-CDCC83ED72C9}"/>
              </a:ext>
            </a:extLst>
          </p:cNvPr>
          <p:cNvSpPr>
            <a:spLocks noGrp="1" noRot="1" noChangeAspect="1" noTextEdit="1"/>
          </p:cNvSpPr>
          <p:nvPr>
            <p:ph type="sldImg"/>
          </p:nvPr>
        </p:nvSpPr>
        <p:spPr>
          <a:xfrm>
            <a:off x="1143000" y="685800"/>
            <a:ext cx="4572000" cy="3429000"/>
          </a:xfrm>
          <a:ln/>
        </p:spPr>
      </p:sp>
      <p:sp>
        <p:nvSpPr>
          <p:cNvPr id="20483" name="Notes Placeholder 2">
            <a:extLst>
              <a:ext uri="{FF2B5EF4-FFF2-40B4-BE49-F238E27FC236}">
                <a16:creationId xmlns:a16="http://schemas.microsoft.com/office/drawing/2014/main" id="{96283E64-1940-E1EA-9C14-BCF1B771CA17}"/>
              </a:ext>
            </a:extLst>
          </p:cNvPr>
          <p:cNvSpPr>
            <a:spLocks noGrp="1"/>
          </p:cNvSpPr>
          <p:nvPr>
            <p:ph type="body" idx="1"/>
          </p:nvPr>
        </p:nvSpPr>
        <p:spPr>
          <a:noFill/>
        </p:spPr>
        <p:txBody>
          <a:bodyPr/>
          <a:lstStyle/>
          <a:p>
            <a:endParaRPr lang="en-US" altLang="en-US">
              <a:latin typeface="Arial" panose="020B0604020202020204" pitchFamily="34" charset="0"/>
            </a:endParaRPr>
          </a:p>
        </p:txBody>
      </p:sp>
      <p:sp>
        <p:nvSpPr>
          <p:cNvPr id="20484" name="Slide Number Placeholder 3">
            <a:extLst>
              <a:ext uri="{FF2B5EF4-FFF2-40B4-BE49-F238E27FC236}">
                <a16:creationId xmlns:a16="http://schemas.microsoft.com/office/drawing/2014/main" id="{213B86A7-759A-54B6-B150-CEE92CCED793}"/>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0B3572F-D79F-B843-A053-EB6F6FEB08B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Image Placeholder 1">
            <a:extLst>
              <a:ext uri="{FF2B5EF4-FFF2-40B4-BE49-F238E27FC236}">
                <a16:creationId xmlns:a16="http://schemas.microsoft.com/office/drawing/2014/main" id="{DA88DED1-377F-D8AD-C34E-991C20B560AB}"/>
              </a:ext>
            </a:extLst>
          </p:cNvPr>
          <p:cNvSpPr>
            <a:spLocks noGrp="1" noRot="1" noChangeAspect="1" noTextEdit="1"/>
          </p:cNvSpPr>
          <p:nvPr>
            <p:ph type="sldImg"/>
          </p:nvPr>
        </p:nvSpPr>
        <p:spPr>
          <a:xfrm>
            <a:off x="1143000" y="685800"/>
            <a:ext cx="4572000" cy="3429000"/>
          </a:xfrm>
          <a:ln/>
        </p:spPr>
      </p:sp>
      <p:sp>
        <p:nvSpPr>
          <p:cNvPr id="14339" name="Notes Placeholder 2">
            <a:extLst>
              <a:ext uri="{FF2B5EF4-FFF2-40B4-BE49-F238E27FC236}">
                <a16:creationId xmlns:a16="http://schemas.microsoft.com/office/drawing/2014/main" id="{CA2B27E2-D3C8-DB7E-34E9-0BBD2419A9CA}"/>
              </a:ext>
            </a:extLst>
          </p:cNvPr>
          <p:cNvSpPr>
            <a:spLocks noGrp="1"/>
          </p:cNvSpPr>
          <p:nvPr>
            <p:ph type="body" idx="1"/>
          </p:nvPr>
        </p:nvSpPr>
        <p:spPr>
          <a:noFill/>
        </p:spPr>
        <p:txBody>
          <a:bodyPr/>
          <a:lstStyle/>
          <a:p>
            <a:endParaRPr lang="en-US" altLang="en-US" dirty="0">
              <a:latin typeface="Arial" panose="020B0604020202020204" pitchFamily="34" charset="0"/>
            </a:endParaRPr>
          </a:p>
        </p:txBody>
      </p:sp>
      <p:sp>
        <p:nvSpPr>
          <p:cNvPr id="14340" name="Slide Number Placeholder 3">
            <a:extLst>
              <a:ext uri="{FF2B5EF4-FFF2-40B4-BE49-F238E27FC236}">
                <a16:creationId xmlns:a16="http://schemas.microsoft.com/office/drawing/2014/main" id="{E132E6CD-6906-CFD8-DB34-479F35BD6AE4}"/>
              </a:ext>
            </a:extLst>
          </p:cNvPr>
          <p:cNvSpPr txBox="1">
            <a:spLocks noGrp="1"/>
          </p:cNvSpPr>
          <p:nvPr/>
        </p:nvSpPr>
        <p:spPr bwMode="auto">
          <a:xfrm>
            <a:off x="3935413" y="8772525"/>
            <a:ext cx="3013075" cy="461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763" tIns="45382" rIns="90763" bIns="45382" anchor="b"/>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11B9A11-B520-CA44-B57E-CF5812E50A8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830538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95200-A728-E009-7076-A40E000B86BF}"/>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0C68AEB4-0A07-8ABD-E365-37FC66878AD5}"/>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F8567A19-F709-D17A-5E9F-A518F9D7C8B4}"/>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866D973-C943-7B50-AC3D-4AD3DEDEF838}"/>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37F8A2FD-62BF-8A1D-CFEC-819708E5615F}"/>
              </a:ext>
            </a:extLst>
          </p:cNvPr>
          <p:cNvSpPr>
            <a:spLocks noGrp="1"/>
          </p:cNvSpPr>
          <p:nvPr>
            <p:ph type="sldNum" sz="quarter" idx="12"/>
          </p:nvPr>
        </p:nvSpPr>
        <p:spPr/>
        <p:txBody>
          <a:bodyPr/>
          <a:lstStyle/>
          <a:p>
            <a:fld id="{E8F767A4-90DE-9845-85B4-90C9A4AFF4C3}" type="slidenum">
              <a:rPr lang="en-US" altLang="en-US" smtClean="0"/>
              <a:pPr/>
              <a:t>‹#›</a:t>
            </a:fld>
            <a:endParaRPr lang="en-US" altLang="en-US"/>
          </a:p>
        </p:txBody>
      </p:sp>
    </p:spTree>
    <p:extLst>
      <p:ext uri="{BB962C8B-B14F-4D97-AF65-F5344CB8AC3E}">
        <p14:creationId xmlns:p14="http://schemas.microsoft.com/office/powerpoint/2010/main" val="12243293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91821-6FCE-EEC1-1014-99CD43D3E2F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941685A-C45B-EE78-4FBE-E9733022317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5F321A-D865-F8F2-AED6-65553FD8E720}"/>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4F5EE4F-B376-DF1F-D08A-5EDD6D1DD684}"/>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04223307-912E-47AD-CAC7-64899C567A1C}"/>
              </a:ext>
            </a:extLst>
          </p:cNvPr>
          <p:cNvSpPr>
            <a:spLocks noGrp="1"/>
          </p:cNvSpPr>
          <p:nvPr>
            <p:ph type="sldNum" sz="quarter" idx="12"/>
          </p:nvPr>
        </p:nvSpPr>
        <p:spPr/>
        <p:txBody>
          <a:bodyPr/>
          <a:lstStyle/>
          <a:p>
            <a:fld id="{C37A4F0C-EBA4-0B45-9C1E-0551CB97D135}" type="slidenum">
              <a:rPr lang="en-US" altLang="en-US" smtClean="0"/>
              <a:pPr/>
              <a:t>‹#›</a:t>
            </a:fld>
            <a:endParaRPr lang="en-US" altLang="en-US"/>
          </a:p>
        </p:txBody>
      </p:sp>
    </p:spTree>
    <p:extLst>
      <p:ext uri="{BB962C8B-B14F-4D97-AF65-F5344CB8AC3E}">
        <p14:creationId xmlns:p14="http://schemas.microsoft.com/office/powerpoint/2010/main" val="3381924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7A4C07B-990B-969E-6A6E-B456014F4DE4}"/>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5D789F7-E4F0-9513-67FD-6A8EC6F47D2A}"/>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621E93-117A-25A6-B4C1-A359A140F1AA}"/>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823290C2-F985-D639-0E09-63397337F1A2}"/>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81E29E3B-F02F-275D-2308-E107943326C7}"/>
              </a:ext>
            </a:extLst>
          </p:cNvPr>
          <p:cNvSpPr>
            <a:spLocks noGrp="1"/>
          </p:cNvSpPr>
          <p:nvPr>
            <p:ph type="sldNum" sz="quarter" idx="12"/>
          </p:nvPr>
        </p:nvSpPr>
        <p:spPr/>
        <p:txBody>
          <a:bodyPr/>
          <a:lstStyle/>
          <a:p>
            <a:fld id="{1FE8908D-019C-A244-A266-26BA3848EDCB}" type="slidenum">
              <a:rPr lang="en-US" altLang="en-US" smtClean="0"/>
              <a:pPr/>
              <a:t>‹#›</a:t>
            </a:fld>
            <a:endParaRPr lang="en-US" altLang="en-US"/>
          </a:p>
        </p:txBody>
      </p:sp>
    </p:spTree>
    <p:extLst>
      <p:ext uri="{BB962C8B-B14F-4D97-AF65-F5344CB8AC3E}">
        <p14:creationId xmlns:p14="http://schemas.microsoft.com/office/powerpoint/2010/main" val="161869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828AA-4F3F-41D5-A1C6-7DE5B723F83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3B9FA938-29E7-414C-97C2-B0110B980353}"/>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7477EF7-B7FB-4235-8AEA-0E3DB481399D}"/>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5" name="Footer Placeholder 4">
            <a:extLst>
              <a:ext uri="{FF2B5EF4-FFF2-40B4-BE49-F238E27FC236}">
                <a16:creationId xmlns:a16="http://schemas.microsoft.com/office/drawing/2014/main" id="{2E30B068-B6E3-4E0A-B20B-6B84DAABD5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9051E2-66AD-41C5-9CD0-D56DF49A1DA3}"/>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14199852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45CF0-01CC-4233-813D-76B8E700E2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A6C5C1-8CE7-4E8A-B96E-9CCE7C904B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E93A5CB-DD8B-4A57-AC2B-80B880D186EC}"/>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5" name="Footer Placeholder 4">
            <a:extLst>
              <a:ext uri="{FF2B5EF4-FFF2-40B4-BE49-F238E27FC236}">
                <a16:creationId xmlns:a16="http://schemas.microsoft.com/office/drawing/2014/main" id="{BE5BD9DB-C085-4092-92CC-238020C71C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2ED6E96-3CEF-4811-80F0-EFFEA3AAF03C}"/>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82666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94850C-C5AF-4453-9F4C-FAF23013D5B6}"/>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85E0A6CE-FDE1-4918-94A3-0965603B1F5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2915032-A5E3-4156-9693-4079493E40D8}"/>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5" name="Footer Placeholder 4">
            <a:extLst>
              <a:ext uri="{FF2B5EF4-FFF2-40B4-BE49-F238E27FC236}">
                <a16:creationId xmlns:a16="http://schemas.microsoft.com/office/drawing/2014/main" id="{594E7C25-9022-4D5C-88BC-4DDC98A5D0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6477CA-2820-4F21-BE43-9B23C20AEE86}"/>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37749890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309-4D15-45CB-8DA6-A634D423C0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CDC6599-3712-4896-BD06-F26E239616BF}"/>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F53EB3-93DD-45FD-AEAB-F65D81E4A0E0}"/>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961507F-F0A4-4409-AFA8-1DC455FC0C6D}"/>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6" name="Footer Placeholder 5">
            <a:extLst>
              <a:ext uri="{FF2B5EF4-FFF2-40B4-BE49-F238E27FC236}">
                <a16:creationId xmlns:a16="http://schemas.microsoft.com/office/drawing/2014/main" id="{6729A03B-8AA7-4CD2-BC41-BBE5E0B146A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D24F585-9B42-48DF-ABDA-4921BCA1B8B3}"/>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41323863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95D21-DD90-4695-9511-601417ADF1A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1C4BB90-3DDD-485A-84C1-564F6B2890F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EC36373-4E1C-4DBA-8C40-1ACB0DC7FFC6}"/>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E6F1F3E-1175-46F6-9AB1-D69132415757}"/>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9BC542A2-06E5-4547-A08F-616E996A0C7A}"/>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A1D809-D76B-4140-8E5D-CC8ED1A3DA05}"/>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8" name="Footer Placeholder 7">
            <a:extLst>
              <a:ext uri="{FF2B5EF4-FFF2-40B4-BE49-F238E27FC236}">
                <a16:creationId xmlns:a16="http://schemas.microsoft.com/office/drawing/2014/main" id="{69DE5E0C-C785-405D-B86D-B0A24B42A18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86BA1F1-AACB-4A86-B863-3173892B0119}"/>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1702760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4228C5-B9D1-4E40-AB1C-9ED52C8A7F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0DBE7A8-69C8-4E44-9CB1-2B5173CF3150}"/>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4" name="Footer Placeholder 3">
            <a:extLst>
              <a:ext uri="{FF2B5EF4-FFF2-40B4-BE49-F238E27FC236}">
                <a16:creationId xmlns:a16="http://schemas.microsoft.com/office/drawing/2014/main" id="{70CB8A47-C24C-451E-A1D1-596AA77E405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BBF30C-78C6-4984-A4D2-4EE7E3171FE7}"/>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15956465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DE78A1-96CF-4B13-B9F1-2051CEB80046}"/>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3" name="Footer Placeholder 2">
            <a:extLst>
              <a:ext uri="{FF2B5EF4-FFF2-40B4-BE49-F238E27FC236}">
                <a16:creationId xmlns:a16="http://schemas.microsoft.com/office/drawing/2014/main" id="{54898E94-1AFE-42B8-A630-3A73E80260E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98560C5-EC65-4A8C-9D38-1D50DB5B0944}"/>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4935723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EADD6-07FD-465F-853E-11755126D66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994E5BD-932A-4128-8800-DF9D474F0D5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9C4404-5208-481F-B666-AFEE2547E1A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4312ABB1-D312-4354-8456-98B696BF2CD8}"/>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6" name="Footer Placeholder 5">
            <a:extLst>
              <a:ext uri="{FF2B5EF4-FFF2-40B4-BE49-F238E27FC236}">
                <a16:creationId xmlns:a16="http://schemas.microsoft.com/office/drawing/2014/main" id="{98599C8E-1EE7-417D-98BA-BE5D44D52B3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707EFCF-90D6-47ED-B1A8-1A22EDE2F0F7}"/>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10165376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256F1E-8130-BDA2-E7C3-B853A593A0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66C4747-2FB6-9A16-557F-E4C8CF44657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73DD5C-5CA2-6D60-BCB7-545D1E13FD4B}"/>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C4C3B41F-9CD0-285A-44AD-BDEBBFF71900}"/>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D0C11312-8770-15D6-46F1-F0052435416E}"/>
              </a:ext>
            </a:extLst>
          </p:cNvPr>
          <p:cNvSpPr>
            <a:spLocks noGrp="1"/>
          </p:cNvSpPr>
          <p:nvPr>
            <p:ph type="sldNum" sz="quarter" idx="12"/>
          </p:nvPr>
        </p:nvSpPr>
        <p:spPr/>
        <p:txBody>
          <a:bodyPr/>
          <a:lstStyle/>
          <a:p>
            <a:fld id="{C53B5615-9E6F-8D4F-B1F8-7C62E78CF9B8}" type="slidenum">
              <a:rPr lang="en-US" altLang="en-US" smtClean="0"/>
              <a:pPr/>
              <a:t>‹#›</a:t>
            </a:fld>
            <a:endParaRPr lang="en-US" altLang="en-US"/>
          </a:p>
        </p:txBody>
      </p:sp>
    </p:spTree>
    <p:extLst>
      <p:ext uri="{BB962C8B-B14F-4D97-AF65-F5344CB8AC3E}">
        <p14:creationId xmlns:p14="http://schemas.microsoft.com/office/powerpoint/2010/main" val="19547227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A0EE7F-F641-47ED-88DD-74F0A477ACBA}"/>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B9AA050-C07E-486B-B1BA-71FFBBAD9B4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A0FB6B9F-6995-4D12-AD1F-F6997DA8CB2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DC25C7F-498E-48D7-9FC7-2711BE96B765}"/>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6" name="Footer Placeholder 5">
            <a:extLst>
              <a:ext uri="{FF2B5EF4-FFF2-40B4-BE49-F238E27FC236}">
                <a16:creationId xmlns:a16="http://schemas.microsoft.com/office/drawing/2014/main" id="{A87BAB1E-981B-44E0-A338-53D240055C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1A14831-28AA-4637-A5E7-80C7394D61C1}"/>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11636287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5A848-4633-44A6-85EC-B471AA2A04D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634310A-E809-4959-9B64-2AD9247B622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1473992-AEEA-4140-BD0B-EBCEDB20FD4B}"/>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5" name="Footer Placeholder 4">
            <a:extLst>
              <a:ext uri="{FF2B5EF4-FFF2-40B4-BE49-F238E27FC236}">
                <a16:creationId xmlns:a16="http://schemas.microsoft.com/office/drawing/2014/main" id="{82ED65E8-9049-474A-8B73-EF64A5DFB1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B2E171-297C-464E-91EF-830D587950E3}"/>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12763636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4AE3B33-7AF0-4A18-9B71-36011B67AD6C}"/>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C0F9B95-0381-44FA-AF10-A28F9F003E7C}"/>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888EF5-35D0-431F-B967-619A742309C9}"/>
              </a:ext>
            </a:extLst>
          </p:cNvPr>
          <p:cNvSpPr>
            <a:spLocks noGrp="1"/>
          </p:cNvSpPr>
          <p:nvPr>
            <p:ph type="dt" sz="half" idx="10"/>
          </p:nvPr>
        </p:nvSpPr>
        <p:spPr/>
        <p:txBody>
          <a:bodyPr/>
          <a:lstStyle/>
          <a:p>
            <a:fld id="{B8805F19-E095-4FC4-BBC3-195B07889986}" type="datetimeFigureOut">
              <a:rPr lang="en-US" smtClean="0"/>
              <a:t>8/14/2023</a:t>
            </a:fld>
            <a:endParaRPr lang="en-US"/>
          </a:p>
        </p:txBody>
      </p:sp>
      <p:sp>
        <p:nvSpPr>
          <p:cNvPr id="5" name="Footer Placeholder 4">
            <a:extLst>
              <a:ext uri="{FF2B5EF4-FFF2-40B4-BE49-F238E27FC236}">
                <a16:creationId xmlns:a16="http://schemas.microsoft.com/office/drawing/2014/main" id="{038B3658-4459-47A4-9369-DF1A394145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C44326-79F7-47B9-8FDC-7980236B0CD6}"/>
              </a:ext>
            </a:extLst>
          </p:cNvPr>
          <p:cNvSpPr>
            <a:spLocks noGrp="1"/>
          </p:cNvSpPr>
          <p:nvPr>
            <p:ph type="sldNum" sz="quarter" idx="12"/>
          </p:nvPr>
        </p:nvSpPr>
        <p:spPr/>
        <p:txBody>
          <a:bodyPr/>
          <a:lstStyle/>
          <a:p>
            <a:fld id="{936D1C26-9D41-4750-A8E2-C192FDF9C0D3}" type="slidenum">
              <a:rPr lang="en-US" smtClean="0"/>
              <a:t>‹#›</a:t>
            </a:fld>
            <a:endParaRPr lang="en-US"/>
          </a:p>
        </p:txBody>
      </p:sp>
    </p:spTree>
    <p:extLst>
      <p:ext uri="{BB962C8B-B14F-4D97-AF65-F5344CB8AC3E}">
        <p14:creationId xmlns:p14="http://schemas.microsoft.com/office/powerpoint/2010/main" val="28152259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4" name="Text Placeholder 39"/>
          <p:cNvSpPr>
            <a:spLocks noGrp="1"/>
          </p:cNvSpPr>
          <p:nvPr>
            <p:ph type="body" sz="quarter" idx="14"/>
          </p:nvPr>
        </p:nvSpPr>
        <p:spPr>
          <a:xfrm>
            <a:off x="214860" y="3733801"/>
            <a:ext cx="8929141" cy="1625600"/>
          </a:xfrm>
          <a:prstGeom prst="rect">
            <a:avLst/>
          </a:prstGeom>
        </p:spPr>
        <p:txBody>
          <a:bodyPr anchor="b" anchorCtr="0">
            <a:noAutofit/>
          </a:bodyPr>
          <a:lstStyle>
            <a:lvl1pPr marL="0" indent="0" algn="l">
              <a:buNone/>
              <a:defRPr sz="2600" b="1">
                <a:solidFill>
                  <a:schemeClr val="bg1"/>
                </a:solidFill>
                <a:latin typeface="Tw Cen MT" panose="020B0602020104020603" pitchFamily="34" charset="0"/>
                <a:ea typeface="Tahoma" panose="020B0604030504040204" pitchFamily="34" charset="0"/>
                <a:cs typeface="Tahoma" panose="020B0604030504040204" pitchFamily="34" charset="0"/>
              </a:defRPr>
            </a:lvl1pPr>
          </a:lstStyle>
          <a:p>
            <a:pPr lvl="0"/>
            <a:r>
              <a:rPr lang="en-US"/>
              <a:t>Click to edit Master text styles</a:t>
            </a:r>
          </a:p>
        </p:txBody>
      </p:sp>
      <p:sp>
        <p:nvSpPr>
          <p:cNvPr id="15" name="Text Placeholder 39"/>
          <p:cNvSpPr>
            <a:spLocks noGrp="1"/>
          </p:cNvSpPr>
          <p:nvPr>
            <p:ph type="body" sz="quarter" idx="15" hasCustomPrompt="1"/>
          </p:nvPr>
        </p:nvSpPr>
        <p:spPr>
          <a:xfrm>
            <a:off x="214860" y="5461000"/>
            <a:ext cx="7328940" cy="1193800"/>
          </a:xfrm>
          <a:prstGeom prst="rect">
            <a:avLst/>
          </a:prstGeom>
        </p:spPr>
        <p:txBody>
          <a:bodyPr>
            <a:normAutofit/>
          </a:bodyPr>
          <a:lstStyle>
            <a:lvl1pPr marL="0" indent="0" algn="l">
              <a:buNone/>
              <a:defRPr sz="2000" b="0">
                <a:solidFill>
                  <a:schemeClr val="bg1"/>
                </a:solidFill>
                <a:latin typeface="Tw Cen MT" panose="020B0602020104020603" pitchFamily="34" charset="0"/>
                <a:ea typeface="Tahoma" panose="020B0604030504040204" pitchFamily="34" charset="0"/>
                <a:cs typeface="Tahoma" panose="020B0604030504040204" pitchFamily="34" charset="0"/>
              </a:defRPr>
            </a:lvl1pPr>
          </a:lstStyle>
          <a:p>
            <a:pPr lvl="0"/>
            <a:r>
              <a:rPr lang="en-US"/>
              <a:t>Click to edit Presenters and Date</a:t>
            </a:r>
          </a:p>
        </p:txBody>
      </p:sp>
      <p:pic>
        <p:nvPicPr>
          <p:cNvPr id="18" name="Picture 1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543800" y="5867400"/>
            <a:ext cx="1456603" cy="551205"/>
          </a:xfrm>
          <a:prstGeom prst="rect">
            <a:avLst/>
          </a:prstGeom>
          <a:effectLst>
            <a:outerShdw blurRad="38100" dist="25400" dir="2700000" algn="ctr" rotWithShape="0">
              <a:srgbClr val="000000">
                <a:alpha val="67000"/>
              </a:srgbClr>
            </a:outerShdw>
          </a:effectLst>
        </p:spPr>
      </p:pic>
    </p:spTree>
    <p:extLst>
      <p:ext uri="{BB962C8B-B14F-4D97-AF65-F5344CB8AC3E}">
        <p14:creationId xmlns:p14="http://schemas.microsoft.com/office/powerpoint/2010/main" val="180230422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80852"/>
            <a:ext cx="8229600" cy="1143000"/>
          </a:xfrm>
          <a:prstGeom prst="rect">
            <a:avLst/>
          </a:prstGeom>
        </p:spPr>
        <p:txBody>
          <a:bodyPr anchor="ctr">
            <a:noAutofit/>
          </a:bodyPr>
          <a:lstStyle>
            <a:lvl1pPr>
              <a:lnSpc>
                <a:spcPts val="3000"/>
              </a:lnSpc>
              <a:spcAft>
                <a:spcPts val="0"/>
              </a:spcAft>
              <a:defRPr sz="3000">
                <a:solidFill>
                  <a:schemeClr val="accent3"/>
                </a:solidFill>
                <a:latin typeface="+mj-lt"/>
              </a:defRPr>
            </a:lvl1pPr>
          </a:lstStyle>
          <a:p>
            <a:r>
              <a:rPr lang="en-US"/>
              <a:t>Click to edit Master title style</a:t>
            </a:r>
          </a:p>
        </p:txBody>
      </p:sp>
      <p:sp>
        <p:nvSpPr>
          <p:cNvPr id="3" name="Content Placeholder 2"/>
          <p:cNvSpPr>
            <a:spLocks noGrp="1"/>
          </p:cNvSpPr>
          <p:nvPr>
            <p:ph idx="1"/>
          </p:nvPr>
        </p:nvSpPr>
        <p:spPr>
          <a:xfrm>
            <a:off x="457200" y="1397000"/>
            <a:ext cx="8229600" cy="4525963"/>
          </a:xfrm>
          <a:prstGeom prst="rect">
            <a:avLst/>
          </a:prstGeom>
        </p:spPr>
        <p:txBody>
          <a:bodyPr/>
          <a:lstStyle>
            <a:lvl1pPr>
              <a:defRPr sz="2400">
                <a:solidFill>
                  <a:schemeClr val="tx1">
                    <a:lumMod val="50000"/>
                  </a:schemeClr>
                </a:solidFill>
                <a:latin typeface="+mn-lt"/>
                <a:cs typeface="Arial" panose="020B0604020202020204" pitchFamily="34" charset="0"/>
              </a:defRPr>
            </a:lvl1pPr>
            <a:lvl2pPr marL="742950" indent="-285750">
              <a:buSzPct val="70000"/>
              <a:buFont typeface="Courier New" panose="02070309020205020404" pitchFamily="49" charset="0"/>
              <a:buChar char="o"/>
              <a:defRPr sz="2200">
                <a:solidFill>
                  <a:schemeClr val="tx1">
                    <a:lumMod val="50000"/>
                  </a:schemeClr>
                </a:solidFill>
                <a:latin typeface="+mn-lt"/>
                <a:cs typeface="Arial" panose="020B0604020202020204" pitchFamily="34" charset="0"/>
              </a:defRPr>
            </a:lvl2pPr>
            <a:lvl3pPr marL="1143000" indent="-228600">
              <a:buSzPct val="70000"/>
              <a:buFont typeface="Wingdings" panose="05000000000000000000" pitchFamily="2" charset="2"/>
              <a:buChar char="§"/>
              <a:defRPr sz="2000">
                <a:solidFill>
                  <a:schemeClr val="tx1">
                    <a:lumMod val="50000"/>
                  </a:schemeClr>
                </a:solidFill>
                <a:latin typeface="+mn-lt"/>
                <a:cs typeface="Arial" panose="020B0604020202020204" pitchFamily="34" charset="0"/>
              </a:defRPr>
            </a:lvl3pPr>
            <a:lvl4pPr>
              <a:defRPr sz="1800">
                <a:solidFill>
                  <a:schemeClr val="tx1">
                    <a:lumMod val="50000"/>
                  </a:schemeClr>
                </a:solidFill>
                <a:latin typeface="+mn-lt"/>
                <a:cs typeface="Arial" panose="020B0604020202020204" pitchFamily="34" charset="0"/>
              </a:defRPr>
            </a:lvl4pPr>
            <a:lvl5pPr>
              <a:defRPr sz="1600">
                <a:solidFill>
                  <a:schemeClr val="tx1">
                    <a:lumMod val="50000"/>
                  </a:schemeClr>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ChangeArrowheads="1"/>
          </p:cNvSpPr>
          <p:nvPr userDrawn="1"/>
        </p:nvSpPr>
        <p:spPr bwMode="auto">
          <a:xfrm>
            <a:off x="0" y="6309167"/>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9"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16817516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and blank ">
    <p:spTree>
      <p:nvGrpSpPr>
        <p:cNvPr id="1" name=""/>
        <p:cNvGrpSpPr/>
        <p:nvPr/>
      </p:nvGrpSpPr>
      <p:grpSpPr>
        <a:xfrm>
          <a:off x="0" y="0"/>
          <a:ext cx="0" cy="0"/>
          <a:chOff x="0" y="0"/>
          <a:chExt cx="0" cy="0"/>
        </a:xfrm>
      </p:grpSpPr>
      <p:sp>
        <p:nvSpPr>
          <p:cNvPr id="8" name="Rectangle 5"/>
          <p:cNvSpPr>
            <a:spLocks noChangeArrowheads="1"/>
          </p:cNvSpPr>
          <p:nvPr userDrawn="1"/>
        </p:nvSpPr>
        <p:spPr bwMode="auto">
          <a:xfrm>
            <a:off x="0" y="6309167"/>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0"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sp>
        <p:nvSpPr>
          <p:cNvPr id="15" name="Title 1"/>
          <p:cNvSpPr>
            <a:spLocks noGrp="1"/>
          </p:cNvSpPr>
          <p:nvPr>
            <p:ph type="title"/>
          </p:nvPr>
        </p:nvSpPr>
        <p:spPr>
          <a:xfrm>
            <a:off x="457200" y="180852"/>
            <a:ext cx="8229600" cy="1143000"/>
          </a:xfrm>
          <a:prstGeom prst="rect">
            <a:avLst/>
          </a:prstGeom>
        </p:spPr>
        <p:txBody>
          <a:bodyPr anchor="ctr">
            <a:noAutofit/>
          </a:bodyPr>
          <a:lstStyle>
            <a:lvl1pPr>
              <a:lnSpc>
                <a:spcPts val="3000"/>
              </a:lnSpc>
              <a:spcAft>
                <a:spcPts val="0"/>
              </a:spcAft>
              <a:defRPr sz="3000">
                <a:solidFill>
                  <a:schemeClr val="accent3"/>
                </a:solidFill>
                <a:latin typeface="+mj-lt"/>
              </a:defRPr>
            </a:lvl1pPr>
          </a:lstStyle>
          <a:p>
            <a:r>
              <a:rPr lang="en-US"/>
              <a:t>Click to edit Master title style</a:t>
            </a: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0916606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lank no title">
    <p:spTree>
      <p:nvGrpSpPr>
        <p:cNvPr id="1" name=""/>
        <p:cNvGrpSpPr/>
        <p:nvPr/>
      </p:nvGrpSpPr>
      <p:grpSpPr>
        <a:xfrm>
          <a:off x="0" y="0"/>
          <a:ext cx="0" cy="0"/>
          <a:chOff x="0" y="0"/>
          <a:chExt cx="0" cy="0"/>
        </a:xfrm>
      </p:grpSpPr>
      <p:sp>
        <p:nvSpPr>
          <p:cNvPr id="8" name="Rectangle 5"/>
          <p:cNvSpPr>
            <a:spLocks noChangeArrowheads="1"/>
          </p:cNvSpPr>
          <p:nvPr userDrawn="1"/>
        </p:nvSpPr>
        <p:spPr bwMode="auto">
          <a:xfrm>
            <a:off x="0" y="6309167"/>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0"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2804486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Boxes">
    <p:spTree>
      <p:nvGrpSpPr>
        <p:cNvPr id="1" name=""/>
        <p:cNvGrpSpPr/>
        <p:nvPr/>
      </p:nvGrpSpPr>
      <p:grpSpPr>
        <a:xfrm>
          <a:off x="0" y="0"/>
          <a:ext cx="0" cy="0"/>
          <a:chOff x="0" y="0"/>
          <a:chExt cx="0" cy="0"/>
        </a:xfrm>
      </p:grpSpPr>
      <p:sp>
        <p:nvSpPr>
          <p:cNvPr id="8" name="Rectangle 5"/>
          <p:cNvSpPr>
            <a:spLocks noChangeArrowheads="1"/>
          </p:cNvSpPr>
          <p:nvPr userDrawn="1"/>
        </p:nvSpPr>
        <p:spPr bwMode="auto">
          <a:xfrm>
            <a:off x="0" y="6309167"/>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0"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sp>
        <p:nvSpPr>
          <p:cNvPr id="15" name="Title 1"/>
          <p:cNvSpPr>
            <a:spLocks noGrp="1"/>
          </p:cNvSpPr>
          <p:nvPr>
            <p:ph type="title"/>
          </p:nvPr>
        </p:nvSpPr>
        <p:spPr>
          <a:xfrm>
            <a:off x="457200" y="180852"/>
            <a:ext cx="8229600" cy="1143000"/>
          </a:xfrm>
          <a:prstGeom prst="rect">
            <a:avLst/>
          </a:prstGeom>
        </p:spPr>
        <p:txBody>
          <a:bodyPr anchor="ctr">
            <a:noAutofit/>
          </a:bodyPr>
          <a:lstStyle>
            <a:lvl1pPr>
              <a:lnSpc>
                <a:spcPts val="3000"/>
              </a:lnSpc>
              <a:spcAft>
                <a:spcPts val="0"/>
              </a:spcAft>
              <a:defRPr sz="3000">
                <a:solidFill>
                  <a:schemeClr val="accent3"/>
                </a:solidFill>
                <a:latin typeface="+mj-lt"/>
              </a:defRPr>
            </a:lvl1pPr>
          </a:lstStyle>
          <a:p>
            <a:r>
              <a:rPr lang="en-US"/>
              <a:t>Click to edit Master title style</a:t>
            </a:r>
          </a:p>
        </p:txBody>
      </p:sp>
      <p:sp>
        <p:nvSpPr>
          <p:cNvPr id="16" name="Content Placeholder 2"/>
          <p:cNvSpPr>
            <a:spLocks noGrp="1"/>
          </p:cNvSpPr>
          <p:nvPr>
            <p:ph idx="1"/>
          </p:nvPr>
        </p:nvSpPr>
        <p:spPr>
          <a:xfrm>
            <a:off x="276664" y="1397001"/>
            <a:ext cx="4191000" cy="4775200"/>
          </a:xfrm>
          <a:prstGeom prst="rect">
            <a:avLst/>
          </a:prstGeom>
        </p:spPr>
        <p:txBody>
          <a:bodyPr/>
          <a:lstStyle>
            <a:lvl1pPr>
              <a:defRPr sz="2400">
                <a:solidFill>
                  <a:schemeClr val="tx1">
                    <a:lumMod val="50000"/>
                  </a:schemeClr>
                </a:solidFill>
                <a:latin typeface="+mn-lt"/>
                <a:cs typeface="Arial" panose="020B0604020202020204" pitchFamily="34" charset="0"/>
              </a:defRPr>
            </a:lvl1pPr>
            <a:lvl2pPr>
              <a:defRPr sz="2200">
                <a:solidFill>
                  <a:schemeClr val="tx1">
                    <a:lumMod val="50000"/>
                  </a:schemeClr>
                </a:solidFill>
                <a:latin typeface="+mn-lt"/>
                <a:cs typeface="Arial" panose="020B0604020202020204" pitchFamily="34" charset="0"/>
              </a:defRPr>
            </a:lvl2pPr>
            <a:lvl3pPr marL="1143000" indent="-228600">
              <a:buFont typeface="Wingdings" panose="05000000000000000000" pitchFamily="2" charset="2"/>
              <a:buChar char="§"/>
              <a:defRPr sz="2000">
                <a:solidFill>
                  <a:schemeClr val="tx1">
                    <a:lumMod val="50000"/>
                  </a:schemeClr>
                </a:solidFill>
                <a:latin typeface="+mn-lt"/>
                <a:cs typeface="Arial" panose="020B0604020202020204" pitchFamily="34" charset="0"/>
              </a:defRPr>
            </a:lvl3pPr>
            <a:lvl4pPr marL="1600200" indent="-228600">
              <a:buFont typeface="Courier New" panose="02070309020205020404" pitchFamily="49" charset="0"/>
              <a:buChar char="o"/>
              <a:defRPr sz="1800">
                <a:solidFill>
                  <a:schemeClr val="tx1">
                    <a:lumMod val="50000"/>
                  </a:schemeClr>
                </a:solidFill>
                <a:latin typeface="+mn-lt"/>
                <a:cs typeface="Arial" panose="020B0604020202020204" pitchFamily="34" charset="0"/>
              </a:defRPr>
            </a:lvl4pPr>
            <a:lvl5pPr>
              <a:defRPr sz="1600">
                <a:solidFill>
                  <a:schemeClr val="tx1">
                    <a:lumMod val="50000"/>
                  </a:schemeClr>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2"/>
          <p:cNvSpPr>
            <a:spLocks noGrp="1"/>
          </p:cNvSpPr>
          <p:nvPr>
            <p:ph idx="10"/>
          </p:nvPr>
        </p:nvSpPr>
        <p:spPr>
          <a:xfrm>
            <a:off x="4572000" y="1397000"/>
            <a:ext cx="4191000" cy="4775200"/>
          </a:xfrm>
          <a:prstGeom prst="rect">
            <a:avLst/>
          </a:prstGeom>
        </p:spPr>
        <p:txBody>
          <a:bodyPr/>
          <a:lstStyle>
            <a:lvl1pPr>
              <a:defRPr sz="2400">
                <a:solidFill>
                  <a:schemeClr val="tx1">
                    <a:lumMod val="50000"/>
                  </a:schemeClr>
                </a:solidFill>
                <a:latin typeface="+mn-lt"/>
                <a:cs typeface="Arial" panose="020B0604020202020204" pitchFamily="34" charset="0"/>
              </a:defRPr>
            </a:lvl1pPr>
            <a:lvl2pPr>
              <a:defRPr sz="2400">
                <a:solidFill>
                  <a:schemeClr val="tx1">
                    <a:lumMod val="50000"/>
                  </a:schemeClr>
                </a:solidFill>
                <a:latin typeface="+mn-lt"/>
                <a:cs typeface="Arial" panose="020B0604020202020204" pitchFamily="34" charset="0"/>
              </a:defRPr>
            </a:lvl2pPr>
            <a:lvl3pPr marL="1143000" indent="-228600">
              <a:buFont typeface="Wingdings" panose="05000000000000000000" pitchFamily="2" charset="2"/>
              <a:buChar char="§"/>
              <a:defRPr sz="2200">
                <a:solidFill>
                  <a:schemeClr val="tx1">
                    <a:lumMod val="50000"/>
                  </a:schemeClr>
                </a:solidFill>
                <a:latin typeface="+mn-lt"/>
                <a:cs typeface="Arial" panose="020B0604020202020204" pitchFamily="34" charset="0"/>
              </a:defRPr>
            </a:lvl3pPr>
            <a:lvl4pPr marL="1600200" indent="-228600">
              <a:buFont typeface="Courier New" panose="02070309020205020404" pitchFamily="49" charset="0"/>
              <a:buChar char="o"/>
              <a:defRPr>
                <a:solidFill>
                  <a:schemeClr val="tx1">
                    <a:lumMod val="50000"/>
                  </a:schemeClr>
                </a:solidFill>
                <a:latin typeface="+mn-lt"/>
                <a:cs typeface="Arial" panose="020B0604020202020204" pitchFamily="34" charset="0"/>
              </a:defRPr>
            </a:lvl4pPr>
            <a:lvl5pPr>
              <a:defRPr sz="1800">
                <a:solidFill>
                  <a:schemeClr val="tx1">
                    <a:lumMod val="50000"/>
                  </a:schemeClr>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1115524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Left Photo right">
    <p:spTree>
      <p:nvGrpSpPr>
        <p:cNvPr id="1" name=""/>
        <p:cNvGrpSpPr/>
        <p:nvPr/>
      </p:nvGrpSpPr>
      <p:grpSpPr>
        <a:xfrm>
          <a:off x="0" y="0"/>
          <a:ext cx="0" cy="0"/>
          <a:chOff x="0" y="0"/>
          <a:chExt cx="0" cy="0"/>
        </a:xfrm>
      </p:grpSpPr>
      <p:sp>
        <p:nvSpPr>
          <p:cNvPr id="8" name="Rectangle 5"/>
          <p:cNvSpPr>
            <a:spLocks noChangeArrowheads="1"/>
          </p:cNvSpPr>
          <p:nvPr userDrawn="1"/>
        </p:nvSpPr>
        <p:spPr bwMode="auto">
          <a:xfrm>
            <a:off x="0" y="6309167"/>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0"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sp>
        <p:nvSpPr>
          <p:cNvPr id="15" name="Title 1"/>
          <p:cNvSpPr>
            <a:spLocks noGrp="1"/>
          </p:cNvSpPr>
          <p:nvPr>
            <p:ph type="title"/>
          </p:nvPr>
        </p:nvSpPr>
        <p:spPr>
          <a:xfrm>
            <a:off x="457200" y="180852"/>
            <a:ext cx="8229600" cy="1143000"/>
          </a:xfrm>
          <a:prstGeom prst="rect">
            <a:avLst/>
          </a:prstGeom>
        </p:spPr>
        <p:txBody>
          <a:bodyPr anchor="ctr">
            <a:noAutofit/>
          </a:bodyPr>
          <a:lstStyle>
            <a:lvl1pPr>
              <a:lnSpc>
                <a:spcPts val="3000"/>
              </a:lnSpc>
              <a:spcAft>
                <a:spcPts val="0"/>
              </a:spcAft>
              <a:defRPr sz="3000">
                <a:solidFill>
                  <a:schemeClr val="accent3"/>
                </a:solidFill>
                <a:latin typeface="+mj-lt"/>
              </a:defRPr>
            </a:lvl1pPr>
          </a:lstStyle>
          <a:p>
            <a:r>
              <a:rPr lang="en-US"/>
              <a:t>Click to edit Master title style</a:t>
            </a:r>
          </a:p>
        </p:txBody>
      </p:sp>
      <p:sp>
        <p:nvSpPr>
          <p:cNvPr id="16" name="Content Placeholder 2"/>
          <p:cNvSpPr>
            <a:spLocks noGrp="1"/>
          </p:cNvSpPr>
          <p:nvPr>
            <p:ph idx="1"/>
          </p:nvPr>
        </p:nvSpPr>
        <p:spPr>
          <a:xfrm>
            <a:off x="276664" y="1397001"/>
            <a:ext cx="4981136" cy="4775200"/>
          </a:xfrm>
          <a:prstGeom prst="rect">
            <a:avLst/>
          </a:prstGeom>
        </p:spPr>
        <p:txBody>
          <a:bodyPr/>
          <a:lstStyle>
            <a:lvl1pPr>
              <a:defRPr sz="2400">
                <a:solidFill>
                  <a:schemeClr val="tx1">
                    <a:lumMod val="50000"/>
                  </a:schemeClr>
                </a:solidFill>
                <a:latin typeface="+mn-lt"/>
                <a:cs typeface="Arial" panose="020B0604020202020204" pitchFamily="34" charset="0"/>
              </a:defRPr>
            </a:lvl1pPr>
            <a:lvl2pPr>
              <a:defRPr sz="2200">
                <a:solidFill>
                  <a:schemeClr val="tx1">
                    <a:lumMod val="50000"/>
                  </a:schemeClr>
                </a:solidFill>
                <a:latin typeface="+mn-lt"/>
                <a:cs typeface="Arial" panose="020B0604020202020204" pitchFamily="34" charset="0"/>
              </a:defRPr>
            </a:lvl2pPr>
            <a:lvl3pPr marL="1143000" indent="-228600">
              <a:buFont typeface="Wingdings" panose="05000000000000000000" pitchFamily="2" charset="2"/>
              <a:buChar char="§"/>
              <a:defRPr sz="2000">
                <a:solidFill>
                  <a:schemeClr val="tx1">
                    <a:lumMod val="50000"/>
                  </a:schemeClr>
                </a:solidFill>
                <a:latin typeface="+mn-lt"/>
                <a:cs typeface="Arial" panose="020B0604020202020204" pitchFamily="34" charset="0"/>
              </a:defRPr>
            </a:lvl3pPr>
            <a:lvl4pPr marL="1600200" indent="-228600">
              <a:buFont typeface="Courier New" panose="02070309020205020404" pitchFamily="49" charset="0"/>
              <a:buChar char="o"/>
              <a:defRPr sz="1800">
                <a:solidFill>
                  <a:schemeClr val="tx1">
                    <a:lumMod val="50000"/>
                  </a:schemeClr>
                </a:solidFill>
                <a:latin typeface="+mn-lt"/>
                <a:cs typeface="Arial" panose="020B0604020202020204" pitchFamily="34" charset="0"/>
              </a:defRPr>
            </a:lvl4pPr>
            <a:lvl5pPr>
              <a:defRPr sz="1600">
                <a:solidFill>
                  <a:schemeClr val="tx1">
                    <a:lumMod val="50000"/>
                  </a:schemeClr>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p:cNvSpPr>
            <a:spLocks noGrp="1"/>
          </p:cNvSpPr>
          <p:nvPr>
            <p:ph type="pic" sz="quarter" idx="12"/>
          </p:nvPr>
        </p:nvSpPr>
        <p:spPr>
          <a:xfrm>
            <a:off x="5339631" y="1397000"/>
            <a:ext cx="3505200" cy="4775200"/>
          </a:xfrm>
          <a:prstGeom prst="rect">
            <a:avLst/>
          </a:prstGeom>
        </p:spPr>
        <p:txBody>
          <a:bodyPr/>
          <a:lstStyle/>
          <a:p>
            <a:r>
              <a:rPr lang="en-US"/>
              <a:t>Click icon to add picture</a:t>
            </a: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19301873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Right  Photo Left">
    <p:spTree>
      <p:nvGrpSpPr>
        <p:cNvPr id="1" name=""/>
        <p:cNvGrpSpPr/>
        <p:nvPr/>
      </p:nvGrpSpPr>
      <p:grpSpPr>
        <a:xfrm>
          <a:off x="0" y="0"/>
          <a:ext cx="0" cy="0"/>
          <a:chOff x="0" y="0"/>
          <a:chExt cx="0" cy="0"/>
        </a:xfrm>
      </p:grpSpPr>
      <p:sp>
        <p:nvSpPr>
          <p:cNvPr id="8" name="Rectangle 5"/>
          <p:cNvSpPr>
            <a:spLocks noChangeArrowheads="1"/>
          </p:cNvSpPr>
          <p:nvPr userDrawn="1"/>
        </p:nvSpPr>
        <p:spPr bwMode="auto">
          <a:xfrm>
            <a:off x="0" y="6309167"/>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9"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0"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1"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sp>
        <p:nvSpPr>
          <p:cNvPr id="15" name="Title 1"/>
          <p:cNvSpPr>
            <a:spLocks noGrp="1"/>
          </p:cNvSpPr>
          <p:nvPr>
            <p:ph type="title"/>
          </p:nvPr>
        </p:nvSpPr>
        <p:spPr>
          <a:xfrm>
            <a:off x="457200" y="180852"/>
            <a:ext cx="8229600" cy="1143000"/>
          </a:xfrm>
          <a:prstGeom prst="rect">
            <a:avLst/>
          </a:prstGeom>
        </p:spPr>
        <p:txBody>
          <a:bodyPr anchor="ctr">
            <a:noAutofit/>
          </a:bodyPr>
          <a:lstStyle>
            <a:lvl1pPr>
              <a:lnSpc>
                <a:spcPts val="3000"/>
              </a:lnSpc>
              <a:spcAft>
                <a:spcPts val="0"/>
              </a:spcAft>
              <a:defRPr sz="3000">
                <a:solidFill>
                  <a:schemeClr val="accent3"/>
                </a:solidFill>
                <a:latin typeface="+mj-lt"/>
              </a:defRPr>
            </a:lvl1pPr>
          </a:lstStyle>
          <a:p>
            <a:r>
              <a:rPr lang="en-US"/>
              <a:t>Click to edit Master title style</a:t>
            </a:r>
          </a:p>
        </p:txBody>
      </p:sp>
      <p:sp>
        <p:nvSpPr>
          <p:cNvPr id="16" name="Content Placeholder 2"/>
          <p:cNvSpPr>
            <a:spLocks noGrp="1"/>
          </p:cNvSpPr>
          <p:nvPr>
            <p:ph idx="1"/>
          </p:nvPr>
        </p:nvSpPr>
        <p:spPr>
          <a:xfrm>
            <a:off x="3810000" y="1397001"/>
            <a:ext cx="4981136" cy="4775200"/>
          </a:xfrm>
          <a:prstGeom prst="rect">
            <a:avLst/>
          </a:prstGeom>
        </p:spPr>
        <p:txBody>
          <a:bodyPr/>
          <a:lstStyle>
            <a:lvl1pPr>
              <a:defRPr sz="2400">
                <a:solidFill>
                  <a:schemeClr val="tx1">
                    <a:lumMod val="50000"/>
                  </a:schemeClr>
                </a:solidFill>
                <a:latin typeface="+mn-lt"/>
                <a:cs typeface="Arial" panose="020B0604020202020204" pitchFamily="34" charset="0"/>
              </a:defRPr>
            </a:lvl1pPr>
            <a:lvl2pPr>
              <a:defRPr sz="2200">
                <a:solidFill>
                  <a:schemeClr val="tx1">
                    <a:lumMod val="50000"/>
                  </a:schemeClr>
                </a:solidFill>
                <a:latin typeface="+mn-lt"/>
                <a:cs typeface="Arial" panose="020B0604020202020204" pitchFamily="34" charset="0"/>
              </a:defRPr>
            </a:lvl2pPr>
            <a:lvl3pPr marL="1143000" indent="-228600">
              <a:buFont typeface="Wingdings" panose="05000000000000000000" pitchFamily="2" charset="2"/>
              <a:buChar char="§"/>
              <a:defRPr sz="2000">
                <a:solidFill>
                  <a:schemeClr val="tx1">
                    <a:lumMod val="50000"/>
                  </a:schemeClr>
                </a:solidFill>
                <a:latin typeface="+mn-lt"/>
                <a:cs typeface="Arial" panose="020B0604020202020204" pitchFamily="34" charset="0"/>
              </a:defRPr>
            </a:lvl3pPr>
            <a:lvl4pPr marL="1600200" indent="-228600">
              <a:buFont typeface="Courier New" panose="02070309020205020404" pitchFamily="49" charset="0"/>
              <a:buChar char="o"/>
              <a:defRPr sz="1800">
                <a:solidFill>
                  <a:schemeClr val="tx1">
                    <a:lumMod val="50000"/>
                  </a:schemeClr>
                </a:solidFill>
                <a:latin typeface="+mn-lt"/>
                <a:cs typeface="Arial" panose="020B0604020202020204" pitchFamily="34" charset="0"/>
              </a:defRPr>
            </a:lvl4pPr>
            <a:lvl5pPr>
              <a:defRPr sz="1600">
                <a:solidFill>
                  <a:schemeClr val="tx1">
                    <a:lumMod val="50000"/>
                  </a:schemeClr>
                </a:solidFill>
                <a:latin typeface="+mn-lt"/>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p:cNvSpPr>
            <a:spLocks noGrp="1"/>
          </p:cNvSpPr>
          <p:nvPr>
            <p:ph type="pic" sz="quarter" idx="12"/>
          </p:nvPr>
        </p:nvSpPr>
        <p:spPr>
          <a:xfrm>
            <a:off x="258817" y="1397000"/>
            <a:ext cx="3505200" cy="4775200"/>
          </a:xfrm>
          <a:prstGeom prst="rect">
            <a:avLst/>
          </a:prstGeom>
        </p:spPr>
        <p:txBody>
          <a:bodyPr/>
          <a:lstStyle/>
          <a:p>
            <a:r>
              <a:rPr lang="en-US"/>
              <a:t>Click icon to add picture</a:t>
            </a: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6430362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B0102-A99F-973D-F001-41DC25A084FD}"/>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8D746CF9-A8EB-2AC7-C034-A25C92230269}"/>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29DD601-7DA7-395F-A852-014024D49A92}"/>
              </a:ext>
            </a:extLst>
          </p:cNvPr>
          <p:cNvSpPr>
            <a:spLocks noGrp="1"/>
          </p:cNvSpPr>
          <p:nvPr>
            <p:ph type="dt" sz="half" idx="10"/>
          </p:nvPr>
        </p:nvSpPr>
        <p:spPr/>
        <p:txBody>
          <a:bodyPr/>
          <a:lstStyle/>
          <a:p>
            <a:pPr>
              <a:defRPr/>
            </a:pPr>
            <a:endParaRPr lang="en-US"/>
          </a:p>
        </p:txBody>
      </p:sp>
      <p:sp>
        <p:nvSpPr>
          <p:cNvPr id="5" name="Footer Placeholder 4">
            <a:extLst>
              <a:ext uri="{FF2B5EF4-FFF2-40B4-BE49-F238E27FC236}">
                <a16:creationId xmlns:a16="http://schemas.microsoft.com/office/drawing/2014/main" id="{D86E7DE0-F7EC-2CCC-1FF5-3DC76F956351}"/>
              </a:ext>
            </a:extLst>
          </p:cNvPr>
          <p:cNvSpPr>
            <a:spLocks noGrp="1"/>
          </p:cNvSpPr>
          <p:nvPr>
            <p:ph type="ftr" sz="quarter" idx="11"/>
          </p:nvPr>
        </p:nvSpPr>
        <p:spPr/>
        <p:txBody>
          <a:bodyPr/>
          <a:lstStyle/>
          <a:p>
            <a:pPr>
              <a:defRPr/>
            </a:pPr>
            <a:endParaRPr lang="en-US"/>
          </a:p>
        </p:txBody>
      </p:sp>
      <p:sp>
        <p:nvSpPr>
          <p:cNvPr id="6" name="Slide Number Placeholder 5">
            <a:extLst>
              <a:ext uri="{FF2B5EF4-FFF2-40B4-BE49-F238E27FC236}">
                <a16:creationId xmlns:a16="http://schemas.microsoft.com/office/drawing/2014/main" id="{784E886B-BE6E-9296-4FDB-6382C36172F5}"/>
              </a:ext>
            </a:extLst>
          </p:cNvPr>
          <p:cNvSpPr>
            <a:spLocks noGrp="1"/>
          </p:cNvSpPr>
          <p:nvPr>
            <p:ph type="sldNum" sz="quarter" idx="12"/>
          </p:nvPr>
        </p:nvSpPr>
        <p:spPr/>
        <p:txBody>
          <a:bodyPr/>
          <a:lstStyle/>
          <a:p>
            <a:fld id="{719D0E5E-96AC-E04B-83BD-B9D587C5AC8B}" type="slidenum">
              <a:rPr lang="en-US" smtClean="0"/>
              <a:t>‹#›</a:t>
            </a:fld>
            <a:endParaRPr lang="en-US"/>
          </a:p>
        </p:txBody>
      </p:sp>
    </p:spTree>
    <p:extLst>
      <p:ext uri="{BB962C8B-B14F-4D97-AF65-F5344CB8AC3E}">
        <p14:creationId xmlns:p14="http://schemas.microsoft.com/office/powerpoint/2010/main" val="8437089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sic Chapter slide ">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1808653"/>
            <a:ext cx="8229600" cy="1752600"/>
          </a:xfrm>
          <a:prstGeom prst="rect">
            <a:avLst/>
          </a:prstGeom>
        </p:spPr>
        <p:txBody>
          <a:bodyPr anchor="b">
            <a:normAutofit/>
          </a:bodyPr>
          <a:lstStyle>
            <a:lvl1pPr>
              <a:lnSpc>
                <a:spcPts val="3000"/>
              </a:lnSpc>
              <a:spcAft>
                <a:spcPts val="0"/>
              </a:spcAft>
              <a:defRPr sz="3200">
                <a:solidFill>
                  <a:schemeClr val="accent3"/>
                </a:solidFill>
                <a:latin typeface="+mj-lt"/>
              </a:defRPr>
            </a:lvl1pPr>
          </a:lstStyle>
          <a:p>
            <a:r>
              <a:rPr lang="en-US"/>
              <a:t>Click to edit title</a:t>
            </a:r>
          </a:p>
        </p:txBody>
      </p:sp>
      <p:sp>
        <p:nvSpPr>
          <p:cNvPr id="7" name="Rectangle 5"/>
          <p:cNvSpPr>
            <a:spLocks noChangeArrowheads="1"/>
          </p:cNvSpPr>
          <p:nvPr userDrawn="1"/>
        </p:nvSpPr>
        <p:spPr bwMode="auto">
          <a:xfrm>
            <a:off x="0" y="6309165"/>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9"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sp>
        <p:nvSpPr>
          <p:cNvPr id="14" name="Subtitle 8"/>
          <p:cNvSpPr>
            <a:spLocks noGrp="1"/>
          </p:cNvSpPr>
          <p:nvPr>
            <p:ph type="subTitle" idx="1"/>
          </p:nvPr>
        </p:nvSpPr>
        <p:spPr>
          <a:xfrm>
            <a:off x="457200" y="3683000"/>
            <a:ext cx="8229600" cy="1676400"/>
          </a:xfrm>
          <a:prstGeom prst="rect">
            <a:avLst/>
          </a:prstGeom>
        </p:spPr>
        <p:txBody>
          <a:bodyPr/>
          <a:lstStyle>
            <a:lvl1pPr marL="0" indent="0" algn="ctr">
              <a:buNone/>
              <a:defRPr sz="2600">
                <a:solidFill>
                  <a:schemeClr val="accent1"/>
                </a:solidFill>
              </a:defRPr>
            </a:lvl1pPr>
          </a:lstStyle>
          <a:p>
            <a:r>
              <a:rPr lang="en-US"/>
              <a:t>Click to edit Master subtitle style</a:t>
            </a:r>
          </a:p>
        </p:txBody>
      </p:sp>
      <p:sp>
        <p:nvSpPr>
          <p:cNvPr id="15" name="Rectangle 5"/>
          <p:cNvSpPr>
            <a:spLocks noChangeArrowheads="1"/>
          </p:cNvSpPr>
          <p:nvPr userDrawn="1"/>
        </p:nvSpPr>
        <p:spPr bwMode="auto">
          <a:xfrm>
            <a:off x="1828800" y="0"/>
            <a:ext cx="2948098"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6" name="Rectangle 2"/>
          <p:cNvSpPr>
            <a:spLocks noChangeArrowheads="1"/>
          </p:cNvSpPr>
          <p:nvPr userDrawn="1"/>
        </p:nvSpPr>
        <p:spPr bwMode="auto">
          <a:xfrm>
            <a:off x="4905704" y="1"/>
            <a:ext cx="1190296"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7" name="Rectangle 3"/>
          <p:cNvSpPr>
            <a:spLocks noChangeArrowheads="1"/>
          </p:cNvSpPr>
          <p:nvPr userDrawn="1"/>
        </p:nvSpPr>
        <p:spPr bwMode="auto">
          <a:xfrm>
            <a:off x="6237891" y="1"/>
            <a:ext cx="2906111"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Rectangle 4"/>
          <p:cNvSpPr>
            <a:spLocks noChangeArrowheads="1"/>
          </p:cNvSpPr>
          <p:nvPr userDrawn="1"/>
        </p:nvSpPr>
        <p:spPr bwMode="auto">
          <a:xfrm>
            <a:off x="-13514" y="0"/>
            <a:ext cx="1689914"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4851989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hoto Chapter slide 1">
    <p:spTree>
      <p:nvGrpSpPr>
        <p:cNvPr id="1" name=""/>
        <p:cNvGrpSpPr/>
        <p:nvPr/>
      </p:nvGrpSpPr>
      <p:grpSpPr>
        <a:xfrm>
          <a:off x="0" y="0"/>
          <a:ext cx="0" cy="0"/>
          <a:chOff x="0" y="0"/>
          <a:chExt cx="0" cy="0"/>
        </a:xfrm>
      </p:grpSpPr>
      <p:sp>
        <p:nvSpPr>
          <p:cNvPr id="7" name="Title 7"/>
          <p:cNvSpPr>
            <a:spLocks noGrp="1"/>
          </p:cNvSpPr>
          <p:nvPr>
            <p:ph type="ctrTitle"/>
          </p:nvPr>
        </p:nvSpPr>
        <p:spPr>
          <a:xfrm>
            <a:off x="533400" y="2036235"/>
            <a:ext cx="8001000" cy="2002365"/>
          </a:xfrm>
          <a:prstGeom prst="rect">
            <a:avLst/>
          </a:prstGeom>
        </p:spPr>
        <p:txBody>
          <a:bodyPr anchor="b"/>
          <a:lstStyle>
            <a:lvl1pPr>
              <a:defRPr sz="3200">
                <a:solidFill>
                  <a:schemeClr val="bg2"/>
                </a:solidFill>
              </a:defRPr>
            </a:lvl1pPr>
          </a:lstStyle>
          <a:p>
            <a:r>
              <a:rPr lang="en-US"/>
              <a:t>Click to edit Master title style</a:t>
            </a:r>
          </a:p>
        </p:txBody>
      </p:sp>
      <p:sp>
        <p:nvSpPr>
          <p:cNvPr id="8" name="Subtitle 8"/>
          <p:cNvSpPr>
            <a:spLocks noGrp="1"/>
          </p:cNvSpPr>
          <p:nvPr>
            <p:ph type="subTitle" idx="1"/>
          </p:nvPr>
        </p:nvSpPr>
        <p:spPr>
          <a:xfrm>
            <a:off x="533400" y="4140200"/>
            <a:ext cx="8007802" cy="1676400"/>
          </a:xfrm>
          <a:prstGeom prst="rect">
            <a:avLst/>
          </a:prstGeom>
        </p:spPr>
        <p:txBody>
          <a:bodyPr/>
          <a:lstStyle>
            <a:lvl1pPr marL="0" indent="0" algn="ctr">
              <a:buNone/>
              <a:defRPr sz="2600">
                <a:solidFill>
                  <a:schemeClr val="accent2"/>
                </a:solidFill>
              </a:defRPr>
            </a:lvl1pPr>
          </a:lstStyle>
          <a:p>
            <a:r>
              <a:rPr lang="en-US"/>
              <a:t>Click to edit Master subtitle style</a:t>
            </a:r>
          </a:p>
        </p:txBody>
      </p:sp>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1"/>
                </a:solidFill>
              </a:rPr>
              <a:pPr/>
              <a:t>‹#›</a:t>
            </a:fld>
            <a:endParaRPr lang="en-US" sz="1100">
              <a:solidFill>
                <a:schemeClr val="bg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46683454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hoto Chapter Slide 2">
    <p:spTree>
      <p:nvGrpSpPr>
        <p:cNvPr id="1" name=""/>
        <p:cNvGrpSpPr/>
        <p:nvPr/>
      </p:nvGrpSpPr>
      <p:grpSpPr>
        <a:xfrm>
          <a:off x="0" y="0"/>
          <a:ext cx="0" cy="0"/>
          <a:chOff x="0" y="0"/>
          <a:chExt cx="0" cy="0"/>
        </a:xfrm>
      </p:grpSpPr>
      <p:sp>
        <p:nvSpPr>
          <p:cNvPr id="7" name="Title 7"/>
          <p:cNvSpPr>
            <a:spLocks noGrp="1"/>
          </p:cNvSpPr>
          <p:nvPr>
            <p:ph type="ctrTitle"/>
          </p:nvPr>
        </p:nvSpPr>
        <p:spPr>
          <a:xfrm>
            <a:off x="533400" y="2036235"/>
            <a:ext cx="8001000" cy="2002365"/>
          </a:xfrm>
          <a:prstGeom prst="rect">
            <a:avLst/>
          </a:prstGeom>
        </p:spPr>
        <p:txBody>
          <a:bodyPr anchor="b"/>
          <a:lstStyle>
            <a:lvl1pPr>
              <a:defRPr sz="3200">
                <a:solidFill>
                  <a:schemeClr val="bg2"/>
                </a:solidFill>
              </a:defRPr>
            </a:lvl1pPr>
          </a:lstStyle>
          <a:p>
            <a:r>
              <a:rPr lang="en-US"/>
              <a:t>Click to edit Master title style</a:t>
            </a:r>
          </a:p>
        </p:txBody>
      </p:sp>
      <p:sp>
        <p:nvSpPr>
          <p:cNvPr id="8" name="Subtitle 8"/>
          <p:cNvSpPr>
            <a:spLocks noGrp="1"/>
          </p:cNvSpPr>
          <p:nvPr>
            <p:ph type="subTitle" idx="1"/>
          </p:nvPr>
        </p:nvSpPr>
        <p:spPr>
          <a:xfrm>
            <a:off x="533400" y="4140200"/>
            <a:ext cx="8007802" cy="1676400"/>
          </a:xfrm>
          <a:prstGeom prst="rect">
            <a:avLst/>
          </a:prstGeom>
        </p:spPr>
        <p:txBody>
          <a:bodyPr/>
          <a:lstStyle>
            <a:lvl1pPr marL="0" indent="0" algn="ctr">
              <a:buNone/>
              <a:defRPr sz="2600">
                <a:solidFill>
                  <a:schemeClr val="accent2"/>
                </a:solidFill>
              </a:defRPr>
            </a:lvl1pPr>
          </a:lstStyle>
          <a:p>
            <a:r>
              <a:rPr lang="en-US"/>
              <a:t>Click to edit Master subtitle style</a:t>
            </a:r>
          </a:p>
        </p:txBody>
      </p:sp>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1"/>
                </a:solidFill>
              </a:rPr>
              <a:pPr/>
              <a:t>‹#›</a:t>
            </a:fld>
            <a:endParaRPr lang="en-US" sz="1100">
              <a:solidFill>
                <a:schemeClr val="bg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42817612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to Chapter slide 3">
    <p:spTree>
      <p:nvGrpSpPr>
        <p:cNvPr id="1" name=""/>
        <p:cNvGrpSpPr/>
        <p:nvPr/>
      </p:nvGrpSpPr>
      <p:grpSpPr>
        <a:xfrm>
          <a:off x="0" y="0"/>
          <a:ext cx="0" cy="0"/>
          <a:chOff x="0" y="0"/>
          <a:chExt cx="0" cy="0"/>
        </a:xfrm>
      </p:grpSpPr>
      <p:sp>
        <p:nvSpPr>
          <p:cNvPr id="7" name="Title 7"/>
          <p:cNvSpPr>
            <a:spLocks noGrp="1"/>
          </p:cNvSpPr>
          <p:nvPr>
            <p:ph type="ctrTitle"/>
          </p:nvPr>
        </p:nvSpPr>
        <p:spPr>
          <a:xfrm>
            <a:off x="533400" y="2036235"/>
            <a:ext cx="8001000" cy="2002365"/>
          </a:xfrm>
          <a:prstGeom prst="rect">
            <a:avLst/>
          </a:prstGeom>
        </p:spPr>
        <p:txBody>
          <a:bodyPr anchor="b"/>
          <a:lstStyle>
            <a:lvl1pPr>
              <a:defRPr sz="3200">
                <a:solidFill>
                  <a:schemeClr val="accent3"/>
                </a:solidFill>
              </a:defRPr>
            </a:lvl1pPr>
          </a:lstStyle>
          <a:p>
            <a:r>
              <a:rPr lang="en-US"/>
              <a:t>Click to edit Master title style</a:t>
            </a:r>
          </a:p>
        </p:txBody>
      </p:sp>
      <p:sp>
        <p:nvSpPr>
          <p:cNvPr id="8" name="Subtitle 8"/>
          <p:cNvSpPr>
            <a:spLocks noGrp="1"/>
          </p:cNvSpPr>
          <p:nvPr>
            <p:ph type="subTitle" idx="1"/>
          </p:nvPr>
        </p:nvSpPr>
        <p:spPr>
          <a:xfrm>
            <a:off x="533400" y="4140200"/>
            <a:ext cx="8007802" cy="1676400"/>
          </a:xfrm>
          <a:prstGeom prst="rect">
            <a:avLst/>
          </a:prstGeom>
        </p:spPr>
        <p:txBody>
          <a:bodyPr/>
          <a:lstStyle>
            <a:lvl1pPr marL="0" indent="0" algn="ctr">
              <a:buNone/>
              <a:defRPr sz="2600">
                <a:solidFill>
                  <a:schemeClr val="tx1"/>
                </a:solidFill>
              </a:defRPr>
            </a:lvl1pPr>
          </a:lstStyle>
          <a:p>
            <a:r>
              <a:rPr lang="en-US"/>
              <a:t>Click to edit Master subtitle style</a:t>
            </a:r>
          </a:p>
        </p:txBody>
      </p:sp>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1"/>
                </a:solidFill>
              </a:rPr>
              <a:pPr/>
              <a:t>‹#›</a:t>
            </a:fld>
            <a:endParaRPr lang="en-US" sz="1100">
              <a:solidFill>
                <a:schemeClr val="bg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5715835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hoto Chapter Slide 4">
    <p:spTree>
      <p:nvGrpSpPr>
        <p:cNvPr id="1" name=""/>
        <p:cNvGrpSpPr/>
        <p:nvPr/>
      </p:nvGrpSpPr>
      <p:grpSpPr>
        <a:xfrm>
          <a:off x="0" y="0"/>
          <a:ext cx="0" cy="0"/>
          <a:chOff x="0" y="0"/>
          <a:chExt cx="0" cy="0"/>
        </a:xfrm>
      </p:grpSpPr>
      <p:sp>
        <p:nvSpPr>
          <p:cNvPr id="7" name="Title 7"/>
          <p:cNvSpPr>
            <a:spLocks noGrp="1"/>
          </p:cNvSpPr>
          <p:nvPr>
            <p:ph type="ctrTitle"/>
          </p:nvPr>
        </p:nvSpPr>
        <p:spPr>
          <a:xfrm>
            <a:off x="533400" y="2036235"/>
            <a:ext cx="8001000" cy="2002365"/>
          </a:xfrm>
          <a:prstGeom prst="rect">
            <a:avLst/>
          </a:prstGeom>
        </p:spPr>
        <p:txBody>
          <a:bodyPr anchor="b"/>
          <a:lstStyle>
            <a:lvl1pPr>
              <a:defRPr sz="3200">
                <a:solidFill>
                  <a:schemeClr val="bg2"/>
                </a:solidFill>
              </a:defRPr>
            </a:lvl1pPr>
          </a:lstStyle>
          <a:p>
            <a:r>
              <a:rPr lang="en-US"/>
              <a:t>Click to edit Master title style</a:t>
            </a:r>
          </a:p>
        </p:txBody>
      </p:sp>
      <p:sp>
        <p:nvSpPr>
          <p:cNvPr id="8" name="Subtitle 8"/>
          <p:cNvSpPr>
            <a:spLocks noGrp="1"/>
          </p:cNvSpPr>
          <p:nvPr>
            <p:ph type="subTitle" idx="1"/>
          </p:nvPr>
        </p:nvSpPr>
        <p:spPr>
          <a:xfrm>
            <a:off x="533400" y="4140200"/>
            <a:ext cx="8007802" cy="1676400"/>
          </a:xfrm>
          <a:prstGeom prst="rect">
            <a:avLst/>
          </a:prstGeom>
        </p:spPr>
        <p:txBody>
          <a:bodyPr/>
          <a:lstStyle>
            <a:lvl1pPr marL="0" indent="0" algn="ctr">
              <a:buNone/>
              <a:defRPr sz="2600">
                <a:solidFill>
                  <a:schemeClr val="accent2"/>
                </a:solidFill>
              </a:defRPr>
            </a:lvl1pPr>
          </a:lstStyle>
          <a:p>
            <a:r>
              <a:rPr lang="en-US"/>
              <a:t>Click to edit Master subtitle style</a:t>
            </a:r>
          </a:p>
        </p:txBody>
      </p:sp>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1"/>
                </a:solidFill>
              </a:rPr>
              <a:pPr/>
              <a:t>‹#›</a:t>
            </a:fld>
            <a:endParaRPr lang="en-US" sz="1100">
              <a:solidFill>
                <a:schemeClr val="bg1"/>
              </a:solidFill>
            </a:endParaRPr>
          </a:p>
        </p:txBody>
      </p:sp>
      <p:pic>
        <p:nvPicPr>
          <p:cNvPr id="12" name="Picture 11"/>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71044998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lor Block Chapter slide 1">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2"/>
                </a:solidFill>
              </a:rPr>
              <a:pPr/>
              <a:t>‹#›</a:t>
            </a:fld>
            <a:endParaRPr lang="en-US" sz="1100">
              <a:solidFill>
                <a:schemeClr val="bg2"/>
              </a:solidFill>
            </a:endParaRPr>
          </a:p>
        </p:txBody>
      </p:sp>
      <p:sp>
        <p:nvSpPr>
          <p:cNvPr id="12" name="Title 7"/>
          <p:cNvSpPr>
            <a:spLocks noGrp="1"/>
          </p:cNvSpPr>
          <p:nvPr>
            <p:ph type="ctrTitle"/>
          </p:nvPr>
        </p:nvSpPr>
        <p:spPr>
          <a:xfrm>
            <a:off x="546845" y="685800"/>
            <a:ext cx="7315200" cy="3149600"/>
          </a:xfrm>
          <a:prstGeom prst="rect">
            <a:avLst/>
          </a:prstGeom>
        </p:spPr>
        <p:txBody>
          <a:bodyPr anchor="b"/>
          <a:lstStyle>
            <a:lvl1pPr>
              <a:defRPr sz="3200">
                <a:solidFill>
                  <a:schemeClr val="bg2"/>
                </a:solidFill>
              </a:defRPr>
            </a:lvl1pPr>
          </a:lstStyle>
          <a:p>
            <a:r>
              <a:rPr lang="en-US"/>
              <a:t>Click to edit Master title style</a:t>
            </a:r>
          </a:p>
        </p:txBody>
      </p:sp>
      <p:sp>
        <p:nvSpPr>
          <p:cNvPr id="13" name="Subtitle 8"/>
          <p:cNvSpPr>
            <a:spLocks noGrp="1"/>
          </p:cNvSpPr>
          <p:nvPr>
            <p:ph type="subTitle" idx="1"/>
          </p:nvPr>
        </p:nvSpPr>
        <p:spPr>
          <a:xfrm>
            <a:off x="533400" y="3996560"/>
            <a:ext cx="7315200" cy="1867597"/>
          </a:xfrm>
          <a:prstGeom prst="rect">
            <a:avLst/>
          </a:prstGeom>
        </p:spPr>
        <p:txBody>
          <a:bodyPr/>
          <a:lstStyle>
            <a:lvl1pPr marL="0" indent="0" algn="ctr">
              <a:buNone/>
              <a:defRPr sz="2600">
                <a:solidFill>
                  <a:schemeClr val="accent2"/>
                </a:solidFill>
              </a:defRPr>
            </a:lvl1pPr>
          </a:lstStyle>
          <a:p>
            <a:r>
              <a:rPr lang="en-US"/>
              <a:t>Click to edit Master subtitle style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34898133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lor block Chapter Slide 2">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2"/>
                </a:solidFill>
              </a:rPr>
              <a:pPr/>
              <a:t>‹#›</a:t>
            </a:fld>
            <a:endParaRPr lang="en-US" sz="1100">
              <a:solidFill>
                <a:schemeClr val="bg2"/>
              </a:solidFill>
            </a:endParaRPr>
          </a:p>
        </p:txBody>
      </p:sp>
      <p:sp>
        <p:nvSpPr>
          <p:cNvPr id="12" name="Title 7"/>
          <p:cNvSpPr>
            <a:spLocks noGrp="1"/>
          </p:cNvSpPr>
          <p:nvPr>
            <p:ph type="ctrTitle"/>
          </p:nvPr>
        </p:nvSpPr>
        <p:spPr>
          <a:xfrm>
            <a:off x="546845" y="685800"/>
            <a:ext cx="7315200" cy="3149600"/>
          </a:xfrm>
          <a:prstGeom prst="rect">
            <a:avLst/>
          </a:prstGeom>
        </p:spPr>
        <p:txBody>
          <a:bodyPr anchor="b"/>
          <a:lstStyle>
            <a:lvl1pPr>
              <a:defRPr sz="3200">
                <a:solidFill>
                  <a:schemeClr val="bg2"/>
                </a:solidFill>
              </a:defRPr>
            </a:lvl1pPr>
          </a:lstStyle>
          <a:p>
            <a:r>
              <a:rPr lang="en-US"/>
              <a:t>Click to edit Master title style</a:t>
            </a:r>
          </a:p>
        </p:txBody>
      </p:sp>
      <p:sp>
        <p:nvSpPr>
          <p:cNvPr id="13" name="Subtitle 8"/>
          <p:cNvSpPr>
            <a:spLocks noGrp="1"/>
          </p:cNvSpPr>
          <p:nvPr>
            <p:ph type="subTitle" idx="1"/>
          </p:nvPr>
        </p:nvSpPr>
        <p:spPr>
          <a:xfrm>
            <a:off x="533400" y="3996560"/>
            <a:ext cx="7315200" cy="1867597"/>
          </a:xfrm>
          <a:prstGeom prst="rect">
            <a:avLst/>
          </a:prstGeom>
        </p:spPr>
        <p:txBody>
          <a:bodyPr/>
          <a:lstStyle>
            <a:lvl1pPr marL="0" indent="0" algn="ctr">
              <a:buNone/>
              <a:defRPr sz="2600">
                <a:solidFill>
                  <a:schemeClr val="accent2"/>
                </a:solidFill>
              </a:defRPr>
            </a:lvl1pPr>
          </a:lstStyle>
          <a:p>
            <a:r>
              <a:rPr lang="en-US"/>
              <a:t>Click to edit Master subtitle style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202668215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lor Block Chapter Slide 3">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2"/>
                </a:solidFill>
              </a:rPr>
              <a:pPr/>
              <a:t>‹#›</a:t>
            </a:fld>
            <a:endParaRPr lang="en-US" sz="1100">
              <a:solidFill>
                <a:schemeClr val="bg2"/>
              </a:solidFill>
            </a:endParaRPr>
          </a:p>
        </p:txBody>
      </p:sp>
      <p:sp>
        <p:nvSpPr>
          <p:cNvPr id="12" name="Title 7"/>
          <p:cNvSpPr>
            <a:spLocks noGrp="1"/>
          </p:cNvSpPr>
          <p:nvPr>
            <p:ph type="ctrTitle"/>
          </p:nvPr>
        </p:nvSpPr>
        <p:spPr>
          <a:xfrm>
            <a:off x="546845" y="685800"/>
            <a:ext cx="7315200" cy="3149600"/>
          </a:xfrm>
          <a:prstGeom prst="rect">
            <a:avLst/>
          </a:prstGeom>
        </p:spPr>
        <p:txBody>
          <a:bodyPr anchor="b"/>
          <a:lstStyle>
            <a:lvl1pPr>
              <a:defRPr sz="3200">
                <a:solidFill>
                  <a:schemeClr val="bg2"/>
                </a:solidFill>
              </a:defRPr>
            </a:lvl1pPr>
          </a:lstStyle>
          <a:p>
            <a:r>
              <a:rPr lang="en-US"/>
              <a:t>Click to edit Master title style</a:t>
            </a:r>
          </a:p>
        </p:txBody>
      </p:sp>
      <p:sp>
        <p:nvSpPr>
          <p:cNvPr id="13" name="Subtitle 8"/>
          <p:cNvSpPr>
            <a:spLocks noGrp="1"/>
          </p:cNvSpPr>
          <p:nvPr>
            <p:ph type="subTitle" idx="1"/>
          </p:nvPr>
        </p:nvSpPr>
        <p:spPr>
          <a:xfrm>
            <a:off x="533400" y="3996560"/>
            <a:ext cx="7315200" cy="1867597"/>
          </a:xfrm>
          <a:prstGeom prst="rect">
            <a:avLst/>
          </a:prstGeom>
        </p:spPr>
        <p:txBody>
          <a:bodyPr/>
          <a:lstStyle>
            <a:lvl1pPr marL="0" indent="0" algn="ctr">
              <a:buNone/>
              <a:defRPr sz="2600">
                <a:solidFill>
                  <a:schemeClr val="accent2"/>
                </a:solidFill>
              </a:defRPr>
            </a:lvl1pPr>
          </a:lstStyle>
          <a:p>
            <a:r>
              <a:rPr lang="en-US"/>
              <a:t>Click to edit Master subtitle style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14389768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lor Block Chapter Slide 4">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2"/>
                </a:solidFill>
              </a:rPr>
              <a:pPr/>
              <a:t>‹#›</a:t>
            </a:fld>
            <a:endParaRPr lang="en-US" sz="1100">
              <a:solidFill>
                <a:schemeClr val="bg2"/>
              </a:solidFill>
            </a:endParaRPr>
          </a:p>
        </p:txBody>
      </p:sp>
      <p:sp>
        <p:nvSpPr>
          <p:cNvPr id="12" name="Title 7"/>
          <p:cNvSpPr>
            <a:spLocks noGrp="1"/>
          </p:cNvSpPr>
          <p:nvPr>
            <p:ph type="ctrTitle"/>
          </p:nvPr>
        </p:nvSpPr>
        <p:spPr>
          <a:xfrm>
            <a:off x="546845" y="685800"/>
            <a:ext cx="7315200" cy="3149600"/>
          </a:xfrm>
          <a:prstGeom prst="rect">
            <a:avLst/>
          </a:prstGeom>
        </p:spPr>
        <p:txBody>
          <a:bodyPr anchor="b"/>
          <a:lstStyle>
            <a:lvl1pPr>
              <a:defRPr sz="3200">
                <a:solidFill>
                  <a:schemeClr val="accent3"/>
                </a:solidFill>
              </a:defRPr>
            </a:lvl1pPr>
          </a:lstStyle>
          <a:p>
            <a:r>
              <a:rPr lang="en-US"/>
              <a:t>Click to edit Master title style</a:t>
            </a:r>
          </a:p>
        </p:txBody>
      </p:sp>
      <p:sp>
        <p:nvSpPr>
          <p:cNvPr id="13" name="Subtitle 8"/>
          <p:cNvSpPr>
            <a:spLocks noGrp="1"/>
          </p:cNvSpPr>
          <p:nvPr>
            <p:ph type="subTitle" idx="1"/>
          </p:nvPr>
        </p:nvSpPr>
        <p:spPr>
          <a:xfrm>
            <a:off x="533400" y="3996560"/>
            <a:ext cx="7315200" cy="1867597"/>
          </a:xfrm>
          <a:prstGeom prst="rect">
            <a:avLst/>
          </a:prstGeom>
        </p:spPr>
        <p:txBody>
          <a:bodyPr/>
          <a:lstStyle>
            <a:lvl1pPr marL="0" indent="0" algn="ctr">
              <a:buNone/>
              <a:defRPr sz="2600">
                <a:solidFill>
                  <a:schemeClr val="tx1"/>
                </a:solidFill>
              </a:defRPr>
            </a:lvl1pPr>
          </a:lstStyle>
          <a:p>
            <a:r>
              <a:rPr lang="en-US"/>
              <a:t>Click to edit Master subtitle style</a:t>
            </a: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3793105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ingle Photo Chapter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accent3"/>
                </a:solidFill>
              </a:rPr>
              <a:pPr/>
              <a:t>‹#›</a:t>
            </a:fld>
            <a:endParaRPr lang="en-US" sz="1100">
              <a:solidFill>
                <a:schemeClr val="accent3"/>
              </a:solidFill>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
        <p:nvSpPr>
          <p:cNvPr id="12" name="Title 7"/>
          <p:cNvSpPr>
            <a:spLocks noGrp="1"/>
          </p:cNvSpPr>
          <p:nvPr>
            <p:ph type="ctrTitle"/>
          </p:nvPr>
        </p:nvSpPr>
        <p:spPr>
          <a:xfrm>
            <a:off x="569260" y="1600200"/>
            <a:ext cx="8001000" cy="2002365"/>
          </a:xfrm>
          <a:prstGeom prst="rect">
            <a:avLst/>
          </a:prstGeom>
        </p:spPr>
        <p:txBody>
          <a:bodyPr anchor="b"/>
          <a:lstStyle>
            <a:lvl1pPr>
              <a:defRPr sz="3200">
                <a:solidFill>
                  <a:schemeClr val="accent3"/>
                </a:solidFill>
              </a:defRPr>
            </a:lvl1pPr>
          </a:lstStyle>
          <a:p>
            <a:r>
              <a:rPr lang="en-US"/>
              <a:t>Click to edit Master title style</a:t>
            </a:r>
          </a:p>
        </p:txBody>
      </p:sp>
      <p:sp>
        <p:nvSpPr>
          <p:cNvPr id="13" name="Subtitle 8"/>
          <p:cNvSpPr>
            <a:spLocks noGrp="1"/>
          </p:cNvSpPr>
          <p:nvPr>
            <p:ph type="subTitle" idx="1"/>
          </p:nvPr>
        </p:nvSpPr>
        <p:spPr>
          <a:xfrm>
            <a:off x="569260" y="3704165"/>
            <a:ext cx="8007802" cy="1676400"/>
          </a:xfrm>
          <a:prstGeom prst="rect">
            <a:avLst/>
          </a:prstGeom>
        </p:spPr>
        <p:txBody>
          <a:bodyPr/>
          <a:lstStyle>
            <a:lvl1pPr marL="0" indent="0" algn="ctr">
              <a:buNone/>
              <a:defRPr sz="2600">
                <a:solidFill>
                  <a:schemeClr val="tx1"/>
                </a:solidFill>
              </a:defRPr>
            </a:lvl1pPr>
          </a:lstStyle>
          <a:p>
            <a:r>
              <a:rPr lang="en-US"/>
              <a:t>Click to edit Master subtitle style</a:t>
            </a:r>
          </a:p>
        </p:txBody>
      </p:sp>
    </p:spTree>
    <p:extLst>
      <p:ext uri="{BB962C8B-B14F-4D97-AF65-F5344CB8AC3E}">
        <p14:creationId xmlns:p14="http://schemas.microsoft.com/office/powerpoint/2010/main" val="35288494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24469-4325-7440-BE2D-4C4872354A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0A21CE4-A655-562B-3EF7-6ADBDC4C2BB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F75AFB-9B1A-7BA4-5388-05ABEAF037BB}"/>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A6B43-5044-CE0A-3030-748DE3D20868}"/>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05ADCA6A-B137-98C2-A1C0-454B7009D3A3}"/>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3E08E32D-E1D6-1D0C-8B37-1CA3D68E4018}"/>
              </a:ext>
            </a:extLst>
          </p:cNvPr>
          <p:cNvSpPr>
            <a:spLocks noGrp="1"/>
          </p:cNvSpPr>
          <p:nvPr>
            <p:ph type="sldNum" sz="quarter" idx="12"/>
          </p:nvPr>
        </p:nvSpPr>
        <p:spPr/>
        <p:txBody>
          <a:bodyPr/>
          <a:lstStyle/>
          <a:p>
            <a:fld id="{AC59C867-1CAA-1746-916C-877852215937}" type="slidenum">
              <a:rPr lang="en-US" altLang="en-US" smtClean="0"/>
              <a:pPr/>
              <a:t>‹#›</a:t>
            </a:fld>
            <a:endParaRPr lang="en-US" altLang="en-US"/>
          </a:p>
        </p:txBody>
      </p:sp>
    </p:spTree>
    <p:extLst>
      <p:ext uri="{BB962C8B-B14F-4D97-AF65-F5344CB8AC3E}">
        <p14:creationId xmlns:p14="http://schemas.microsoft.com/office/powerpoint/2010/main" val="33880077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ingle Photo Chapter slide 2">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1"/>
                </a:solidFill>
              </a:rPr>
              <a:pPr/>
              <a:t>‹#›</a:t>
            </a:fld>
            <a:endParaRPr lang="en-US" sz="1100">
              <a:solidFill>
                <a:schemeClr val="bg1"/>
              </a:solidFill>
            </a:endParaRPr>
          </a:p>
        </p:txBody>
      </p:sp>
      <p:sp>
        <p:nvSpPr>
          <p:cNvPr id="12" name="Title 7"/>
          <p:cNvSpPr>
            <a:spLocks noGrp="1"/>
          </p:cNvSpPr>
          <p:nvPr>
            <p:ph type="ctrTitle"/>
          </p:nvPr>
        </p:nvSpPr>
        <p:spPr>
          <a:xfrm>
            <a:off x="566938" y="1600200"/>
            <a:ext cx="8001000" cy="2002365"/>
          </a:xfrm>
          <a:prstGeom prst="rect">
            <a:avLst/>
          </a:prstGeom>
        </p:spPr>
        <p:txBody>
          <a:bodyPr anchor="b"/>
          <a:lstStyle>
            <a:lvl1pPr>
              <a:defRPr sz="3200">
                <a:solidFill>
                  <a:schemeClr val="bg2"/>
                </a:solidFill>
              </a:defRPr>
            </a:lvl1pPr>
          </a:lstStyle>
          <a:p>
            <a:r>
              <a:rPr lang="en-US"/>
              <a:t>Click to edit Master title style</a:t>
            </a:r>
          </a:p>
        </p:txBody>
      </p:sp>
      <p:sp>
        <p:nvSpPr>
          <p:cNvPr id="13" name="Subtitle 8"/>
          <p:cNvSpPr>
            <a:spLocks noGrp="1"/>
          </p:cNvSpPr>
          <p:nvPr>
            <p:ph type="subTitle" idx="1"/>
          </p:nvPr>
        </p:nvSpPr>
        <p:spPr>
          <a:xfrm>
            <a:off x="566938" y="3704165"/>
            <a:ext cx="8007802" cy="1676400"/>
          </a:xfrm>
          <a:prstGeom prst="rect">
            <a:avLst/>
          </a:prstGeom>
        </p:spPr>
        <p:txBody>
          <a:bodyPr/>
          <a:lstStyle>
            <a:lvl1pPr marL="0" indent="0" algn="ctr">
              <a:buNone/>
              <a:defRPr sz="2800">
                <a:solidFill>
                  <a:schemeClr val="accent2"/>
                </a:solidFill>
              </a:defRPr>
            </a:lvl1pPr>
          </a:lstStyle>
          <a:p>
            <a:r>
              <a:rPr lang="en-US"/>
              <a:t>Click to edit Master subtitle style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1457870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ingle Photo Chapter slide 3">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1"/>
                </a:solidFill>
              </a:rPr>
              <a:pPr/>
              <a:t>‹#›</a:t>
            </a:fld>
            <a:endParaRPr lang="en-US" sz="1100">
              <a:solidFill>
                <a:schemeClr val="bg1"/>
              </a:solidFill>
            </a:endParaRPr>
          </a:p>
        </p:txBody>
      </p:sp>
      <p:sp>
        <p:nvSpPr>
          <p:cNvPr id="12" name="Title 7"/>
          <p:cNvSpPr>
            <a:spLocks noGrp="1"/>
          </p:cNvSpPr>
          <p:nvPr>
            <p:ph type="ctrTitle"/>
          </p:nvPr>
        </p:nvSpPr>
        <p:spPr>
          <a:xfrm>
            <a:off x="564775" y="1600200"/>
            <a:ext cx="8001000" cy="2002365"/>
          </a:xfrm>
          <a:prstGeom prst="rect">
            <a:avLst/>
          </a:prstGeom>
        </p:spPr>
        <p:txBody>
          <a:bodyPr anchor="b"/>
          <a:lstStyle>
            <a:lvl1pPr>
              <a:defRPr sz="3200">
                <a:solidFill>
                  <a:schemeClr val="bg2"/>
                </a:solidFill>
              </a:defRPr>
            </a:lvl1pPr>
          </a:lstStyle>
          <a:p>
            <a:r>
              <a:rPr lang="en-US"/>
              <a:t>Click to edit Master title style</a:t>
            </a:r>
          </a:p>
        </p:txBody>
      </p:sp>
      <p:sp>
        <p:nvSpPr>
          <p:cNvPr id="13" name="Subtitle 8"/>
          <p:cNvSpPr>
            <a:spLocks noGrp="1"/>
          </p:cNvSpPr>
          <p:nvPr>
            <p:ph type="subTitle" idx="1"/>
          </p:nvPr>
        </p:nvSpPr>
        <p:spPr>
          <a:xfrm>
            <a:off x="542365" y="3704165"/>
            <a:ext cx="8007802" cy="1676400"/>
          </a:xfrm>
          <a:prstGeom prst="rect">
            <a:avLst/>
          </a:prstGeom>
        </p:spPr>
        <p:txBody>
          <a:bodyPr/>
          <a:lstStyle>
            <a:lvl1pPr marL="0" indent="0" algn="ctr">
              <a:buNone/>
              <a:defRPr sz="2800">
                <a:solidFill>
                  <a:schemeClr val="accent2"/>
                </a:solidFill>
              </a:defRPr>
            </a:lvl1pPr>
          </a:lstStyle>
          <a:p>
            <a:r>
              <a:rPr lang="en-US"/>
              <a:t>Click to edit Master subtitle style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347200346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ingle Photo Chapter slide 4">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solidFill>
                  <a:schemeClr val="bg1"/>
                </a:solidFill>
              </a:rPr>
              <a:pPr/>
              <a:t>‹#›</a:t>
            </a:fld>
            <a:endParaRPr lang="en-US" sz="1100">
              <a:solidFill>
                <a:schemeClr val="bg1"/>
              </a:solidFill>
            </a:endParaRPr>
          </a:p>
        </p:txBody>
      </p:sp>
      <p:sp>
        <p:nvSpPr>
          <p:cNvPr id="12" name="Title 7"/>
          <p:cNvSpPr>
            <a:spLocks noGrp="1"/>
          </p:cNvSpPr>
          <p:nvPr>
            <p:ph type="ctrTitle"/>
          </p:nvPr>
        </p:nvSpPr>
        <p:spPr>
          <a:xfrm>
            <a:off x="564775" y="1600200"/>
            <a:ext cx="8001000" cy="2002365"/>
          </a:xfrm>
          <a:prstGeom prst="rect">
            <a:avLst/>
          </a:prstGeom>
        </p:spPr>
        <p:txBody>
          <a:bodyPr anchor="b"/>
          <a:lstStyle>
            <a:lvl1pPr>
              <a:defRPr sz="3200">
                <a:solidFill>
                  <a:schemeClr val="bg2"/>
                </a:solidFill>
              </a:defRPr>
            </a:lvl1pPr>
          </a:lstStyle>
          <a:p>
            <a:r>
              <a:rPr lang="en-US"/>
              <a:t>Click to edit Master title style</a:t>
            </a:r>
          </a:p>
        </p:txBody>
      </p:sp>
      <p:sp>
        <p:nvSpPr>
          <p:cNvPr id="13" name="Subtitle 8"/>
          <p:cNvSpPr>
            <a:spLocks noGrp="1"/>
          </p:cNvSpPr>
          <p:nvPr>
            <p:ph type="subTitle" idx="1"/>
          </p:nvPr>
        </p:nvSpPr>
        <p:spPr>
          <a:xfrm>
            <a:off x="533401" y="3704165"/>
            <a:ext cx="8077199" cy="1676400"/>
          </a:xfrm>
          <a:prstGeom prst="rect">
            <a:avLst/>
          </a:prstGeom>
        </p:spPr>
        <p:txBody>
          <a:bodyPr/>
          <a:lstStyle>
            <a:lvl1pPr marL="0" indent="0" algn="ctr">
              <a:buNone/>
              <a:defRPr sz="2800">
                <a:solidFill>
                  <a:schemeClr val="accent2"/>
                </a:solidFill>
              </a:defRPr>
            </a:lvl1pPr>
          </a:lstStyle>
          <a:p>
            <a:r>
              <a:rPr lang="en-US"/>
              <a:t>Click to edit Master subtitle style</a:t>
            </a:r>
          </a:p>
        </p:txBody>
      </p:sp>
      <p:pic>
        <p:nvPicPr>
          <p:cNvPr id="7" name="Picture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Tree>
    <p:extLst>
      <p:ext uri="{BB962C8B-B14F-4D97-AF65-F5344CB8AC3E}">
        <p14:creationId xmlns:p14="http://schemas.microsoft.com/office/powerpoint/2010/main" val="21745121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7" name="Rectangle 5"/>
          <p:cNvSpPr>
            <a:spLocks noChangeArrowheads="1"/>
          </p:cNvSpPr>
          <p:nvPr userDrawn="1"/>
        </p:nvSpPr>
        <p:spPr bwMode="auto">
          <a:xfrm>
            <a:off x="0" y="6309165"/>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9"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sp>
        <p:nvSpPr>
          <p:cNvPr id="14" name="Subtitle 8"/>
          <p:cNvSpPr>
            <a:spLocks noGrp="1"/>
          </p:cNvSpPr>
          <p:nvPr>
            <p:ph type="subTitle" idx="1"/>
          </p:nvPr>
        </p:nvSpPr>
        <p:spPr>
          <a:xfrm>
            <a:off x="457200" y="3683000"/>
            <a:ext cx="8229600" cy="1676400"/>
          </a:xfrm>
          <a:prstGeom prst="rect">
            <a:avLst/>
          </a:prstGeom>
        </p:spPr>
        <p:txBody>
          <a:bodyPr/>
          <a:lstStyle>
            <a:lvl1pPr marL="0" indent="0" algn="ctr">
              <a:buNone/>
              <a:defRPr sz="2600">
                <a:solidFill>
                  <a:schemeClr val="accent1"/>
                </a:solidFill>
              </a:defRPr>
            </a:lvl1pPr>
          </a:lstStyle>
          <a:p>
            <a:r>
              <a:rPr lang="en-US"/>
              <a:t>Click to edit Master subtitle style</a:t>
            </a:r>
          </a:p>
        </p:txBody>
      </p:sp>
      <p:sp>
        <p:nvSpPr>
          <p:cNvPr id="15" name="Rectangle 5"/>
          <p:cNvSpPr>
            <a:spLocks noChangeArrowheads="1"/>
          </p:cNvSpPr>
          <p:nvPr userDrawn="1"/>
        </p:nvSpPr>
        <p:spPr bwMode="auto">
          <a:xfrm>
            <a:off x="1828800" y="0"/>
            <a:ext cx="2948098"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6" name="Rectangle 2"/>
          <p:cNvSpPr>
            <a:spLocks noChangeArrowheads="1"/>
          </p:cNvSpPr>
          <p:nvPr userDrawn="1"/>
        </p:nvSpPr>
        <p:spPr bwMode="auto">
          <a:xfrm>
            <a:off x="4905704" y="1"/>
            <a:ext cx="1190296"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7" name="Rectangle 3"/>
          <p:cNvSpPr>
            <a:spLocks noChangeArrowheads="1"/>
          </p:cNvSpPr>
          <p:nvPr userDrawn="1"/>
        </p:nvSpPr>
        <p:spPr bwMode="auto">
          <a:xfrm>
            <a:off x="6237891" y="1"/>
            <a:ext cx="2906111"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Rectangle 4"/>
          <p:cNvSpPr>
            <a:spLocks noChangeArrowheads="1"/>
          </p:cNvSpPr>
          <p:nvPr userDrawn="1"/>
        </p:nvSpPr>
        <p:spPr bwMode="auto">
          <a:xfrm>
            <a:off x="-13514" y="0"/>
            <a:ext cx="1689914"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
        <p:nvSpPr>
          <p:cNvPr id="20" name="TextBox 19"/>
          <p:cNvSpPr txBox="1"/>
          <p:nvPr userDrawn="1"/>
        </p:nvSpPr>
        <p:spPr>
          <a:xfrm>
            <a:off x="457200" y="2698740"/>
            <a:ext cx="8229600" cy="677108"/>
          </a:xfrm>
          <a:prstGeom prst="rect">
            <a:avLst/>
          </a:prstGeom>
          <a:noFill/>
        </p:spPr>
        <p:txBody>
          <a:bodyPr wrap="square" rtlCol="0">
            <a:spAutoFit/>
          </a:bodyPr>
          <a:lstStyle/>
          <a:p>
            <a:pPr algn="ctr"/>
            <a:r>
              <a:rPr lang="en-US" sz="3800" kern="1200">
                <a:solidFill>
                  <a:schemeClr val="accent3"/>
                </a:solidFill>
                <a:latin typeface="+mj-lt"/>
                <a:ea typeface="+mj-ea"/>
                <a:cs typeface="+mj-cs"/>
              </a:rPr>
              <a:t>Questions?</a:t>
            </a:r>
          </a:p>
        </p:txBody>
      </p:sp>
    </p:spTree>
    <p:extLst>
      <p:ext uri="{BB962C8B-B14F-4D97-AF65-F5344CB8AC3E}">
        <p14:creationId xmlns:p14="http://schemas.microsoft.com/office/powerpoint/2010/main" val="9084282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7" name="Rectangle 5"/>
          <p:cNvSpPr>
            <a:spLocks noChangeArrowheads="1"/>
          </p:cNvSpPr>
          <p:nvPr userDrawn="1"/>
        </p:nvSpPr>
        <p:spPr bwMode="auto">
          <a:xfrm>
            <a:off x="0" y="6309165"/>
            <a:ext cx="2819400"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8" name="Rectangle 2"/>
          <p:cNvSpPr>
            <a:spLocks noChangeArrowheads="1"/>
          </p:cNvSpPr>
          <p:nvPr userDrawn="1"/>
        </p:nvSpPr>
        <p:spPr bwMode="auto">
          <a:xfrm>
            <a:off x="5344887" y="6309166"/>
            <a:ext cx="3799115"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9" name="Rectangle 3"/>
          <p:cNvSpPr>
            <a:spLocks noChangeArrowheads="1"/>
          </p:cNvSpPr>
          <p:nvPr userDrawn="1"/>
        </p:nvSpPr>
        <p:spPr bwMode="auto">
          <a:xfrm>
            <a:off x="2982687" y="6309166"/>
            <a:ext cx="1161287"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0" name="Rectangle 4"/>
          <p:cNvSpPr>
            <a:spLocks noChangeArrowheads="1"/>
          </p:cNvSpPr>
          <p:nvPr userDrawn="1"/>
        </p:nvSpPr>
        <p:spPr bwMode="auto">
          <a:xfrm>
            <a:off x="4307260" y="6309165"/>
            <a:ext cx="874341"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3" name="Slide Number Placeholder 5"/>
          <p:cNvSpPr txBox="1">
            <a:spLocks/>
          </p:cNvSpPr>
          <p:nvPr userDrawn="1"/>
        </p:nvSpPr>
        <p:spPr>
          <a:xfrm>
            <a:off x="8167007" y="6354235"/>
            <a:ext cx="748393" cy="360829"/>
          </a:xfrm>
          <a:prstGeom prst="rect">
            <a:avLst/>
          </a:prstGeom>
        </p:spPr>
        <p:txBody>
          <a:bodyPr vert="horz" lIns="91440" tIns="45720" rIns="91440" bIns="45720" rtlCol="0" anchor="b" anchorCtr="0"/>
          <a:lstStyle>
            <a:defPPr>
              <a:defRPr lang="en-US"/>
            </a:defPPr>
            <a:lvl1pPr marL="0" algn="r" defTabSz="914400" rtl="0" eaLnBrk="1" latinLnBrk="0" hangingPunct="1">
              <a:defRPr sz="11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45CAB54-7987-450F-A09C-775C62FF864F}" type="slidenum">
              <a:rPr lang="en-US" sz="1100" smtClean="0"/>
              <a:pPr/>
              <a:t>‹#›</a:t>
            </a:fld>
            <a:endParaRPr lang="en-US" sz="1100"/>
          </a:p>
        </p:txBody>
      </p:sp>
      <p:sp>
        <p:nvSpPr>
          <p:cNvPr id="14" name="Subtitle 8"/>
          <p:cNvSpPr>
            <a:spLocks noGrp="1"/>
          </p:cNvSpPr>
          <p:nvPr>
            <p:ph type="subTitle" idx="1"/>
          </p:nvPr>
        </p:nvSpPr>
        <p:spPr>
          <a:xfrm>
            <a:off x="457200" y="3683000"/>
            <a:ext cx="8229600" cy="1676400"/>
          </a:xfrm>
          <a:prstGeom prst="rect">
            <a:avLst/>
          </a:prstGeom>
        </p:spPr>
        <p:txBody>
          <a:bodyPr/>
          <a:lstStyle>
            <a:lvl1pPr marL="0" indent="0" algn="ctr">
              <a:buNone/>
              <a:defRPr sz="2600">
                <a:solidFill>
                  <a:schemeClr val="accent1"/>
                </a:solidFill>
              </a:defRPr>
            </a:lvl1pPr>
          </a:lstStyle>
          <a:p>
            <a:r>
              <a:rPr lang="en-US"/>
              <a:t>Click to edit Master subtitle style</a:t>
            </a:r>
          </a:p>
        </p:txBody>
      </p:sp>
      <p:sp>
        <p:nvSpPr>
          <p:cNvPr id="15" name="Rectangle 5"/>
          <p:cNvSpPr>
            <a:spLocks noChangeArrowheads="1"/>
          </p:cNvSpPr>
          <p:nvPr userDrawn="1"/>
        </p:nvSpPr>
        <p:spPr bwMode="auto">
          <a:xfrm>
            <a:off x="1828800" y="0"/>
            <a:ext cx="2948098" cy="548832"/>
          </a:xfrm>
          <a:prstGeom prst="rect">
            <a:avLst/>
          </a:prstGeom>
          <a:solidFill>
            <a:srgbClr val="338DCC"/>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6" name="Rectangle 2"/>
          <p:cNvSpPr>
            <a:spLocks noChangeArrowheads="1"/>
          </p:cNvSpPr>
          <p:nvPr userDrawn="1"/>
        </p:nvSpPr>
        <p:spPr bwMode="auto">
          <a:xfrm>
            <a:off x="4905704" y="1"/>
            <a:ext cx="1190296" cy="548833"/>
          </a:xfrm>
          <a:prstGeom prst="rect">
            <a:avLst/>
          </a:prstGeom>
          <a:solidFill>
            <a:srgbClr val="FFCB05"/>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solidFill>
                <a:srgbClr val="000000"/>
              </a:solidFill>
            </a:endParaRPr>
          </a:p>
        </p:txBody>
      </p:sp>
      <p:sp>
        <p:nvSpPr>
          <p:cNvPr id="17" name="Rectangle 3"/>
          <p:cNvSpPr>
            <a:spLocks noChangeArrowheads="1"/>
          </p:cNvSpPr>
          <p:nvPr userDrawn="1"/>
        </p:nvSpPr>
        <p:spPr bwMode="auto">
          <a:xfrm>
            <a:off x="6237891" y="1"/>
            <a:ext cx="2906111" cy="548833"/>
          </a:xfrm>
          <a:prstGeom prst="rect">
            <a:avLst/>
          </a:prstGeom>
          <a:solidFill>
            <a:srgbClr val="702439"/>
          </a:solidFill>
          <a:ln w="9525">
            <a:solidFill>
              <a:srgbClr val="702439"/>
            </a:solidFill>
            <a:miter lim="800000"/>
            <a:headEnd/>
            <a:tailEnd/>
          </a:ln>
        </p:spPr>
        <p:txBody>
          <a:bodyPr vert="horz" wrap="square" lIns="91440" tIns="45720" rIns="91440" bIns="45720" numCol="1" anchor="t" anchorCtr="0" compatLnSpc="1">
            <a:prstTxWarp prst="textNoShape">
              <a:avLst/>
            </a:prstTxWarp>
          </a:bodyPr>
          <a:lstStyle/>
          <a:p>
            <a:endParaRPr lang="en-US" sz="1800"/>
          </a:p>
        </p:txBody>
      </p:sp>
      <p:sp>
        <p:nvSpPr>
          <p:cNvPr id="18" name="Rectangle 4"/>
          <p:cNvSpPr>
            <a:spLocks noChangeArrowheads="1"/>
          </p:cNvSpPr>
          <p:nvPr userDrawn="1"/>
        </p:nvSpPr>
        <p:spPr bwMode="auto">
          <a:xfrm>
            <a:off x="-13514" y="0"/>
            <a:ext cx="1689914" cy="548835"/>
          </a:xfrm>
          <a:prstGeom prst="rect">
            <a:avLst/>
          </a:prstGeom>
          <a:solidFill>
            <a:schemeClr val="accent4"/>
          </a:solidFill>
          <a:ln w="9525">
            <a:noFill/>
            <a:miter lim="800000"/>
            <a:headEnd/>
            <a:tailEnd/>
          </a:ln>
        </p:spPr>
        <p:txBody>
          <a:bodyPr vert="horz" wrap="square" lIns="91440" tIns="45720" rIns="91440" bIns="45720" numCol="1" anchor="t" anchorCtr="0" compatLnSpc="1">
            <a:prstTxWarp prst="textNoShape">
              <a:avLst/>
            </a:prstTxWarp>
          </a:bodyPr>
          <a:lstStyle/>
          <a:p>
            <a:endParaRPr lang="en-US" sz="1800"/>
          </a:p>
        </p:txBody>
      </p:sp>
      <p:pic>
        <p:nvPicPr>
          <p:cNvPr id="19" name="Picture 1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58817" y="6309167"/>
            <a:ext cx="1143000" cy="432532"/>
          </a:xfrm>
          <a:prstGeom prst="rect">
            <a:avLst/>
          </a:prstGeom>
          <a:ln>
            <a:noFill/>
          </a:ln>
          <a:effectLst>
            <a:outerShdw blurRad="38100" dist="25400" dir="2700000" algn="tl" rotWithShape="0">
              <a:schemeClr val="tx1">
                <a:lumMod val="50000"/>
              </a:schemeClr>
            </a:outerShdw>
          </a:effectLst>
        </p:spPr>
      </p:pic>
      <p:sp>
        <p:nvSpPr>
          <p:cNvPr id="20" name="TextBox 19"/>
          <p:cNvSpPr txBox="1"/>
          <p:nvPr userDrawn="1"/>
        </p:nvSpPr>
        <p:spPr>
          <a:xfrm>
            <a:off x="457200" y="2698740"/>
            <a:ext cx="8229600" cy="677108"/>
          </a:xfrm>
          <a:prstGeom prst="rect">
            <a:avLst/>
          </a:prstGeom>
          <a:noFill/>
        </p:spPr>
        <p:txBody>
          <a:bodyPr wrap="square" rtlCol="0">
            <a:spAutoFit/>
          </a:bodyPr>
          <a:lstStyle/>
          <a:p>
            <a:pPr algn="ctr"/>
            <a:r>
              <a:rPr lang="en-US" sz="3800" kern="1200">
                <a:solidFill>
                  <a:schemeClr val="accent3"/>
                </a:solidFill>
                <a:latin typeface="+mj-lt"/>
                <a:ea typeface="+mj-ea"/>
                <a:cs typeface="+mj-cs"/>
              </a:rPr>
              <a:t>Thank You.</a:t>
            </a:r>
          </a:p>
        </p:txBody>
      </p:sp>
    </p:spTree>
    <p:extLst>
      <p:ext uri="{BB962C8B-B14F-4D97-AF65-F5344CB8AC3E}">
        <p14:creationId xmlns:p14="http://schemas.microsoft.com/office/powerpoint/2010/main" val="373431704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6"/>
        <p:cNvGrpSpPr/>
        <p:nvPr/>
      </p:nvGrpSpPr>
      <p:grpSpPr>
        <a:xfrm>
          <a:off x="0" y="0"/>
          <a:ext cx="0" cy="0"/>
          <a:chOff x="0" y="0"/>
          <a:chExt cx="0" cy="0"/>
        </a:xfrm>
      </p:grpSpPr>
      <p:sp>
        <p:nvSpPr>
          <p:cNvPr id="7" name="Google Shape;7;p2"/>
          <p:cNvSpPr txBox="1">
            <a:spLocks noGrp="1"/>
          </p:cNvSpPr>
          <p:nvPr>
            <p:ph type="body" idx="1"/>
          </p:nvPr>
        </p:nvSpPr>
        <p:spPr>
          <a:xfrm>
            <a:off x="214859" y="3733801"/>
            <a:ext cx="8929200" cy="1625600"/>
          </a:xfrm>
          <a:prstGeom prst="rect">
            <a:avLst/>
          </a:prstGeom>
          <a:noFill/>
          <a:ln>
            <a:noFill/>
          </a:ln>
        </p:spPr>
        <p:txBody>
          <a:bodyPr spcFirstLastPara="1" wrap="square" lIns="91425" tIns="45700" rIns="91425" bIns="45700" anchor="b" anchorCtr="0">
            <a:noAutofit/>
          </a:bodyPr>
          <a:lstStyle>
            <a:lvl1pPr marL="457200" marR="0" lvl="0" indent="-228600" algn="l" rtl="0">
              <a:spcBef>
                <a:spcPts val="520"/>
              </a:spcBef>
              <a:spcAft>
                <a:spcPts val="0"/>
              </a:spcAft>
              <a:buClr>
                <a:schemeClr val="lt1"/>
              </a:buClr>
              <a:buSzPts val="2600"/>
              <a:buFont typeface="Arial"/>
              <a:buNone/>
              <a:defRPr sz="2600" b="1" i="0" u="none" strike="noStrike" cap="none">
                <a:solidFill>
                  <a:schemeClr val="lt1"/>
                </a:solidFill>
                <a:latin typeface="Twentieth Century"/>
                <a:ea typeface="Twentieth Century"/>
                <a:cs typeface="Twentieth Century"/>
                <a:sym typeface="Twentieth Century"/>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2"/>
          <p:cNvSpPr txBox="1">
            <a:spLocks noGrp="1"/>
          </p:cNvSpPr>
          <p:nvPr>
            <p:ph type="body" idx="2"/>
          </p:nvPr>
        </p:nvSpPr>
        <p:spPr>
          <a:xfrm>
            <a:off x="214860" y="5461000"/>
            <a:ext cx="7329000" cy="11936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400"/>
              </a:spcBef>
              <a:spcAft>
                <a:spcPts val="0"/>
              </a:spcAft>
              <a:buClr>
                <a:schemeClr val="lt1"/>
              </a:buClr>
              <a:buSzPts val="2000"/>
              <a:buFont typeface="Arial"/>
              <a:buNone/>
              <a:defRPr sz="2000" b="0" i="0" u="none" strike="noStrike" cap="none">
                <a:solidFill>
                  <a:schemeClr val="lt1"/>
                </a:solidFill>
                <a:latin typeface="Twentieth Century"/>
                <a:ea typeface="Twentieth Century"/>
                <a:cs typeface="Twentieth Century"/>
                <a:sym typeface="Twentieth Century"/>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9" name="Google Shape;9;p2"/>
          <p:cNvPicPr preferRelativeResize="0"/>
          <p:nvPr/>
        </p:nvPicPr>
        <p:blipFill rotWithShape="1">
          <a:blip r:embed="rId2">
            <a:alphaModFix/>
          </a:blip>
          <a:srcRect/>
          <a:stretch/>
        </p:blipFill>
        <p:spPr>
          <a:xfrm>
            <a:off x="7543800" y="5867400"/>
            <a:ext cx="1456603" cy="551205"/>
          </a:xfrm>
          <a:prstGeom prst="rect">
            <a:avLst/>
          </a:prstGeom>
          <a:noFill/>
          <a:ln>
            <a:noFill/>
          </a:ln>
          <a:effectLst>
            <a:outerShdw blurRad="38100" dist="25400" dir="2700000" algn="ctr" rotWithShape="0">
              <a:srgbClr val="000000">
                <a:alpha val="66666"/>
              </a:srgbClr>
            </a:outerShdw>
          </a:effectLst>
        </p:spPr>
      </p:pic>
    </p:spTree>
    <p:extLst>
      <p:ext uri="{BB962C8B-B14F-4D97-AF65-F5344CB8AC3E}">
        <p14:creationId xmlns:p14="http://schemas.microsoft.com/office/powerpoint/2010/main" val="197900873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0"/>
        <p:cNvGrpSpPr/>
        <p:nvPr/>
      </p:nvGrpSpPr>
      <p:grpSpPr>
        <a:xfrm>
          <a:off x="0" y="0"/>
          <a:ext cx="0" cy="0"/>
          <a:chOff x="0" y="0"/>
          <a:chExt cx="0" cy="0"/>
        </a:xfrm>
      </p:grpSpPr>
      <p:sp>
        <p:nvSpPr>
          <p:cNvPr id="11" name="Google Shape;11;p3"/>
          <p:cNvSpPr txBox="1">
            <a:spLocks noGrp="1"/>
          </p:cNvSpPr>
          <p:nvPr>
            <p:ph type="title"/>
          </p:nvPr>
        </p:nvSpPr>
        <p:spPr>
          <a:xfrm>
            <a:off x="457200" y="180852"/>
            <a:ext cx="8229600" cy="1143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accent3"/>
              </a:buClr>
              <a:buSzPts val="3000"/>
              <a:buFont typeface="Calibri"/>
              <a:buNone/>
              <a:defRPr sz="30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3"/>
          <p:cNvSpPr txBox="1">
            <a:spLocks noGrp="1"/>
          </p:cNvSpPr>
          <p:nvPr>
            <p:ph type="body" idx="1"/>
          </p:nvPr>
        </p:nvSpPr>
        <p:spPr>
          <a:xfrm>
            <a:off x="457200" y="1397000"/>
            <a:ext cx="8229600" cy="45260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2C2C2C"/>
              </a:buClr>
              <a:buSzPts val="2400"/>
              <a:buFont typeface="Arial"/>
              <a:buChar char="•"/>
              <a:defRPr sz="2400" b="0" i="0" u="none" strike="noStrike" cap="none">
                <a:solidFill>
                  <a:srgbClr val="2C2C2C"/>
                </a:solidFill>
                <a:latin typeface="Calibri"/>
                <a:ea typeface="Calibri"/>
                <a:cs typeface="Calibri"/>
                <a:sym typeface="Calibri"/>
              </a:defRPr>
            </a:lvl1pPr>
            <a:lvl2pPr marL="914400" marR="0" lvl="1" indent="-326390" algn="l" rtl="0">
              <a:spcBef>
                <a:spcPts val="440"/>
              </a:spcBef>
              <a:spcAft>
                <a:spcPts val="0"/>
              </a:spcAft>
              <a:buClr>
                <a:srgbClr val="2C2C2C"/>
              </a:buClr>
              <a:buSzPts val="1540"/>
              <a:buFont typeface="Courier New"/>
              <a:buChar char="o"/>
              <a:defRPr sz="2200" b="0" i="0" u="none" strike="noStrike" cap="none">
                <a:solidFill>
                  <a:srgbClr val="2C2C2C"/>
                </a:solidFill>
                <a:latin typeface="Calibri"/>
                <a:ea typeface="Calibri"/>
                <a:cs typeface="Calibri"/>
                <a:sym typeface="Calibri"/>
              </a:defRPr>
            </a:lvl2pPr>
            <a:lvl3pPr marL="1371600" marR="0" lvl="2" indent="-317500" algn="l" rtl="0">
              <a:spcBef>
                <a:spcPts val="400"/>
              </a:spcBef>
              <a:spcAft>
                <a:spcPts val="0"/>
              </a:spcAft>
              <a:buClr>
                <a:srgbClr val="2C2C2C"/>
              </a:buClr>
              <a:buSzPts val="1400"/>
              <a:buFont typeface="Noto Sans Symbols"/>
              <a:buChar char="▪"/>
              <a:defRPr sz="2000" b="0" i="0" u="none" strike="noStrike" cap="none">
                <a:solidFill>
                  <a:srgbClr val="2C2C2C"/>
                </a:solidFill>
                <a:latin typeface="Calibri"/>
                <a:ea typeface="Calibri"/>
                <a:cs typeface="Calibri"/>
                <a:sym typeface="Calibri"/>
              </a:defRPr>
            </a:lvl3pPr>
            <a:lvl4pPr marL="1828800" marR="0" lvl="3" indent="-342900" algn="l" rtl="0">
              <a:spcBef>
                <a:spcPts val="360"/>
              </a:spcBef>
              <a:spcAft>
                <a:spcPts val="0"/>
              </a:spcAft>
              <a:buClr>
                <a:srgbClr val="2C2C2C"/>
              </a:buClr>
              <a:buSzPts val="1800"/>
              <a:buFont typeface="Arial"/>
              <a:buChar char="–"/>
              <a:defRPr sz="1800" b="0" i="0" u="none" strike="noStrike" cap="none">
                <a:solidFill>
                  <a:srgbClr val="2C2C2C"/>
                </a:solidFill>
                <a:latin typeface="Calibri"/>
                <a:ea typeface="Calibri"/>
                <a:cs typeface="Calibri"/>
                <a:sym typeface="Calibri"/>
              </a:defRPr>
            </a:lvl4pPr>
            <a:lvl5pPr marL="2286000" marR="0" lvl="4" indent="-330200" algn="l" rtl="0">
              <a:spcBef>
                <a:spcPts val="320"/>
              </a:spcBef>
              <a:spcAft>
                <a:spcPts val="0"/>
              </a:spcAft>
              <a:buClr>
                <a:srgbClr val="2C2C2C"/>
              </a:buClr>
              <a:buSzPts val="1600"/>
              <a:buFont typeface="Arial"/>
              <a:buChar char="»"/>
              <a:defRPr sz="1600" b="0" i="0" u="none" strike="noStrike" cap="none">
                <a:solidFill>
                  <a:srgbClr val="2C2C2C"/>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 name="Google Shape;13;p3"/>
          <p:cNvSpPr/>
          <p:nvPr/>
        </p:nvSpPr>
        <p:spPr>
          <a:xfrm>
            <a:off x="0" y="6309167"/>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14;p3"/>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3"/>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6" name="Google Shape;16;p3"/>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7" name="Google Shape;17;p3"/>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b="0" u="none">
                <a:solidFill>
                  <a:schemeClr val="dk1"/>
                </a:solidFill>
                <a:latin typeface="Calibri"/>
                <a:ea typeface="Calibri"/>
                <a:cs typeface="Calibri"/>
                <a:sym typeface="Calibri"/>
              </a:rPr>
              <a:pPr marL="0" marR="0" lvl="0" indent="0" algn="r" rtl="0">
                <a:spcBef>
                  <a:spcPts val="0"/>
                </a:spcBef>
                <a:spcAft>
                  <a:spcPts val="0"/>
                </a:spcAft>
                <a:buNone/>
              </a:pPr>
              <a:t>‹#›</a:t>
            </a:fld>
            <a:endParaRPr sz="1100" b="0" u="none">
              <a:solidFill>
                <a:schemeClr val="dk1"/>
              </a:solidFill>
              <a:latin typeface="Calibri"/>
              <a:ea typeface="Calibri"/>
              <a:cs typeface="Calibri"/>
              <a:sym typeface="Calibri"/>
            </a:endParaRPr>
          </a:p>
        </p:txBody>
      </p:sp>
      <p:pic>
        <p:nvPicPr>
          <p:cNvPr id="18" name="Google Shape;18;p3"/>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77323964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wo Content Boxes">
  <p:cSld name="Two Content Boxes">
    <p:spTree>
      <p:nvGrpSpPr>
        <p:cNvPr id="1" name="Shape 19"/>
        <p:cNvGrpSpPr/>
        <p:nvPr/>
      </p:nvGrpSpPr>
      <p:grpSpPr>
        <a:xfrm>
          <a:off x="0" y="0"/>
          <a:ext cx="0" cy="0"/>
          <a:chOff x="0" y="0"/>
          <a:chExt cx="0" cy="0"/>
        </a:xfrm>
      </p:grpSpPr>
      <p:sp>
        <p:nvSpPr>
          <p:cNvPr id="20" name="Google Shape;20;p4"/>
          <p:cNvSpPr/>
          <p:nvPr/>
        </p:nvSpPr>
        <p:spPr>
          <a:xfrm>
            <a:off x="0" y="6309167"/>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1" name="Google Shape;21;p4"/>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 name="Google Shape;22;p4"/>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3" name="Google Shape;23;p4"/>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 name="Google Shape;24;p4"/>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sp>
        <p:nvSpPr>
          <p:cNvPr id="25" name="Google Shape;25;p4"/>
          <p:cNvSpPr txBox="1">
            <a:spLocks noGrp="1"/>
          </p:cNvSpPr>
          <p:nvPr>
            <p:ph type="title"/>
          </p:nvPr>
        </p:nvSpPr>
        <p:spPr>
          <a:xfrm>
            <a:off x="457200" y="180852"/>
            <a:ext cx="8229600" cy="1143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accent3"/>
              </a:buClr>
              <a:buSzPts val="3000"/>
              <a:buFont typeface="Calibri"/>
              <a:buNone/>
              <a:defRPr sz="30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 name="Google Shape;26;p4"/>
          <p:cNvSpPr txBox="1">
            <a:spLocks noGrp="1"/>
          </p:cNvSpPr>
          <p:nvPr>
            <p:ph type="body" idx="1"/>
          </p:nvPr>
        </p:nvSpPr>
        <p:spPr>
          <a:xfrm>
            <a:off x="276664" y="1397001"/>
            <a:ext cx="4191000" cy="47752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2C2C2C"/>
              </a:buClr>
              <a:buSzPts val="2400"/>
              <a:buFont typeface="Arial"/>
              <a:buChar char="•"/>
              <a:defRPr sz="2400" b="0" i="0" u="none" strike="noStrike" cap="none">
                <a:solidFill>
                  <a:srgbClr val="2C2C2C"/>
                </a:solidFill>
                <a:latin typeface="Calibri"/>
                <a:ea typeface="Calibri"/>
                <a:cs typeface="Calibri"/>
                <a:sym typeface="Calibri"/>
              </a:defRPr>
            </a:lvl1pPr>
            <a:lvl2pPr marL="914400" marR="0" lvl="1" indent="-368300" algn="l" rtl="0">
              <a:spcBef>
                <a:spcPts val="440"/>
              </a:spcBef>
              <a:spcAft>
                <a:spcPts val="0"/>
              </a:spcAft>
              <a:buClr>
                <a:srgbClr val="2C2C2C"/>
              </a:buClr>
              <a:buSzPts val="2200"/>
              <a:buFont typeface="Arial"/>
              <a:buChar char="–"/>
              <a:defRPr sz="2200" b="0" i="0" u="none" strike="noStrike" cap="none">
                <a:solidFill>
                  <a:srgbClr val="2C2C2C"/>
                </a:solidFill>
                <a:latin typeface="Calibri"/>
                <a:ea typeface="Calibri"/>
                <a:cs typeface="Calibri"/>
                <a:sym typeface="Calibri"/>
              </a:defRPr>
            </a:lvl2pPr>
            <a:lvl3pPr marL="1371600" marR="0" lvl="2" indent="-355600" algn="l" rtl="0">
              <a:spcBef>
                <a:spcPts val="400"/>
              </a:spcBef>
              <a:spcAft>
                <a:spcPts val="0"/>
              </a:spcAft>
              <a:buClr>
                <a:srgbClr val="2C2C2C"/>
              </a:buClr>
              <a:buSzPts val="2000"/>
              <a:buFont typeface="Noto Sans Symbols"/>
              <a:buChar char="▪"/>
              <a:defRPr sz="2000" b="0" i="0" u="none" strike="noStrike" cap="none">
                <a:solidFill>
                  <a:srgbClr val="2C2C2C"/>
                </a:solidFill>
                <a:latin typeface="Calibri"/>
                <a:ea typeface="Calibri"/>
                <a:cs typeface="Calibri"/>
                <a:sym typeface="Calibri"/>
              </a:defRPr>
            </a:lvl3pPr>
            <a:lvl4pPr marL="1828800" marR="0" lvl="3" indent="-342900" algn="l" rtl="0">
              <a:spcBef>
                <a:spcPts val="360"/>
              </a:spcBef>
              <a:spcAft>
                <a:spcPts val="0"/>
              </a:spcAft>
              <a:buClr>
                <a:srgbClr val="2C2C2C"/>
              </a:buClr>
              <a:buSzPts val="1800"/>
              <a:buFont typeface="Courier New"/>
              <a:buChar char="o"/>
              <a:defRPr sz="1800" b="0" i="0" u="none" strike="noStrike" cap="none">
                <a:solidFill>
                  <a:srgbClr val="2C2C2C"/>
                </a:solidFill>
                <a:latin typeface="Calibri"/>
                <a:ea typeface="Calibri"/>
                <a:cs typeface="Calibri"/>
                <a:sym typeface="Calibri"/>
              </a:defRPr>
            </a:lvl4pPr>
            <a:lvl5pPr marL="2286000" marR="0" lvl="4" indent="-330200" algn="l" rtl="0">
              <a:spcBef>
                <a:spcPts val="320"/>
              </a:spcBef>
              <a:spcAft>
                <a:spcPts val="0"/>
              </a:spcAft>
              <a:buClr>
                <a:srgbClr val="2C2C2C"/>
              </a:buClr>
              <a:buSzPts val="1600"/>
              <a:buFont typeface="Arial"/>
              <a:buChar char="»"/>
              <a:defRPr sz="1600" b="0" i="0" u="none" strike="noStrike" cap="none">
                <a:solidFill>
                  <a:srgbClr val="2C2C2C"/>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27" name="Google Shape;27;p4"/>
          <p:cNvSpPr txBox="1">
            <a:spLocks noGrp="1"/>
          </p:cNvSpPr>
          <p:nvPr>
            <p:ph type="body" idx="2"/>
          </p:nvPr>
        </p:nvSpPr>
        <p:spPr>
          <a:xfrm>
            <a:off x="4572000" y="1397000"/>
            <a:ext cx="4191000" cy="47752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2C2C2C"/>
              </a:buClr>
              <a:buSzPts val="2400"/>
              <a:buFont typeface="Arial"/>
              <a:buChar char="•"/>
              <a:defRPr sz="2400" b="0" i="0" u="none" strike="noStrike" cap="none">
                <a:solidFill>
                  <a:srgbClr val="2C2C2C"/>
                </a:solidFill>
                <a:latin typeface="Calibri"/>
                <a:ea typeface="Calibri"/>
                <a:cs typeface="Calibri"/>
                <a:sym typeface="Calibri"/>
              </a:defRPr>
            </a:lvl1pPr>
            <a:lvl2pPr marL="914400" marR="0" lvl="1" indent="-381000" algn="l" rtl="0">
              <a:spcBef>
                <a:spcPts val="480"/>
              </a:spcBef>
              <a:spcAft>
                <a:spcPts val="0"/>
              </a:spcAft>
              <a:buClr>
                <a:srgbClr val="2C2C2C"/>
              </a:buClr>
              <a:buSzPts val="2400"/>
              <a:buFont typeface="Arial"/>
              <a:buChar char="–"/>
              <a:defRPr sz="2400" b="0" i="0" u="none" strike="noStrike" cap="none">
                <a:solidFill>
                  <a:srgbClr val="2C2C2C"/>
                </a:solidFill>
                <a:latin typeface="Calibri"/>
                <a:ea typeface="Calibri"/>
                <a:cs typeface="Calibri"/>
                <a:sym typeface="Calibri"/>
              </a:defRPr>
            </a:lvl2pPr>
            <a:lvl3pPr marL="1371600" marR="0" lvl="2" indent="-368300" algn="l" rtl="0">
              <a:spcBef>
                <a:spcPts val="440"/>
              </a:spcBef>
              <a:spcAft>
                <a:spcPts val="0"/>
              </a:spcAft>
              <a:buClr>
                <a:srgbClr val="2C2C2C"/>
              </a:buClr>
              <a:buSzPts val="2200"/>
              <a:buFont typeface="Noto Sans Symbols"/>
              <a:buChar char="▪"/>
              <a:defRPr sz="2200" b="0" i="0" u="none" strike="noStrike" cap="none">
                <a:solidFill>
                  <a:srgbClr val="2C2C2C"/>
                </a:solidFill>
                <a:latin typeface="Calibri"/>
                <a:ea typeface="Calibri"/>
                <a:cs typeface="Calibri"/>
                <a:sym typeface="Calibri"/>
              </a:defRPr>
            </a:lvl3pPr>
            <a:lvl4pPr marL="1828800" marR="0" lvl="3" indent="-355600" algn="l" rtl="0">
              <a:spcBef>
                <a:spcPts val="400"/>
              </a:spcBef>
              <a:spcAft>
                <a:spcPts val="0"/>
              </a:spcAft>
              <a:buClr>
                <a:srgbClr val="2C2C2C"/>
              </a:buClr>
              <a:buSzPts val="2000"/>
              <a:buFont typeface="Courier New"/>
              <a:buChar char="o"/>
              <a:defRPr sz="2000" b="0" i="0" u="none" strike="noStrike" cap="none">
                <a:solidFill>
                  <a:srgbClr val="2C2C2C"/>
                </a:solidFill>
                <a:latin typeface="Calibri"/>
                <a:ea typeface="Calibri"/>
                <a:cs typeface="Calibri"/>
                <a:sym typeface="Calibri"/>
              </a:defRPr>
            </a:lvl4pPr>
            <a:lvl5pPr marL="2286000" marR="0" lvl="4" indent="-342900" algn="l" rtl="0">
              <a:spcBef>
                <a:spcPts val="360"/>
              </a:spcBef>
              <a:spcAft>
                <a:spcPts val="0"/>
              </a:spcAft>
              <a:buClr>
                <a:srgbClr val="2C2C2C"/>
              </a:buClr>
              <a:buSzPts val="1800"/>
              <a:buFont typeface="Arial"/>
              <a:buChar char="»"/>
              <a:defRPr sz="1800" b="0" i="0" u="none" strike="noStrike" cap="none">
                <a:solidFill>
                  <a:srgbClr val="2C2C2C"/>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28" name="Google Shape;28;p4"/>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417320591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Content Left Photo right">
  <p:cSld name="Content Left Photo right">
    <p:spTree>
      <p:nvGrpSpPr>
        <p:cNvPr id="1" name="Shape 29"/>
        <p:cNvGrpSpPr/>
        <p:nvPr/>
      </p:nvGrpSpPr>
      <p:grpSpPr>
        <a:xfrm>
          <a:off x="0" y="0"/>
          <a:ext cx="0" cy="0"/>
          <a:chOff x="0" y="0"/>
          <a:chExt cx="0" cy="0"/>
        </a:xfrm>
      </p:grpSpPr>
      <p:sp>
        <p:nvSpPr>
          <p:cNvPr id="30" name="Google Shape;30;p5"/>
          <p:cNvSpPr/>
          <p:nvPr/>
        </p:nvSpPr>
        <p:spPr>
          <a:xfrm>
            <a:off x="0" y="6309167"/>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1" name="Google Shape;31;p5"/>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2" name="Google Shape;32;p5"/>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3" name="Google Shape;33;p5"/>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4" name="Google Shape;34;p5"/>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sp>
        <p:nvSpPr>
          <p:cNvPr id="35" name="Google Shape;35;p5"/>
          <p:cNvSpPr txBox="1">
            <a:spLocks noGrp="1"/>
          </p:cNvSpPr>
          <p:nvPr>
            <p:ph type="title"/>
          </p:nvPr>
        </p:nvSpPr>
        <p:spPr>
          <a:xfrm>
            <a:off x="457200" y="180852"/>
            <a:ext cx="8229600" cy="1143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accent3"/>
              </a:buClr>
              <a:buSzPts val="3000"/>
              <a:buFont typeface="Calibri"/>
              <a:buNone/>
              <a:defRPr sz="30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6" name="Google Shape;36;p5"/>
          <p:cNvSpPr txBox="1">
            <a:spLocks noGrp="1"/>
          </p:cNvSpPr>
          <p:nvPr>
            <p:ph type="body" idx="1"/>
          </p:nvPr>
        </p:nvSpPr>
        <p:spPr>
          <a:xfrm>
            <a:off x="276664" y="1397001"/>
            <a:ext cx="4981200" cy="47752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2C2C2C"/>
              </a:buClr>
              <a:buSzPts val="2400"/>
              <a:buFont typeface="Arial"/>
              <a:buChar char="•"/>
              <a:defRPr sz="2400" b="0" i="0" u="none" strike="noStrike" cap="none">
                <a:solidFill>
                  <a:srgbClr val="2C2C2C"/>
                </a:solidFill>
                <a:latin typeface="Calibri"/>
                <a:ea typeface="Calibri"/>
                <a:cs typeface="Calibri"/>
                <a:sym typeface="Calibri"/>
              </a:defRPr>
            </a:lvl1pPr>
            <a:lvl2pPr marL="914400" marR="0" lvl="1" indent="-368300" algn="l" rtl="0">
              <a:spcBef>
                <a:spcPts val="440"/>
              </a:spcBef>
              <a:spcAft>
                <a:spcPts val="0"/>
              </a:spcAft>
              <a:buClr>
                <a:srgbClr val="2C2C2C"/>
              </a:buClr>
              <a:buSzPts val="2200"/>
              <a:buFont typeface="Arial"/>
              <a:buChar char="–"/>
              <a:defRPr sz="2200" b="0" i="0" u="none" strike="noStrike" cap="none">
                <a:solidFill>
                  <a:srgbClr val="2C2C2C"/>
                </a:solidFill>
                <a:latin typeface="Calibri"/>
                <a:ea typeface="Calibri"/>
                <a:cs typeface="Calibri"/>
                <a:sym typeface="Calibri"/>
              </a:defRPr>
            </a:lvl2pPr>
            <a:lvl3pPr marL="1371600" marR="0" lvl="2" indent="-355600" algn="l" rtl="0">
              <a:spcBef>
                <a:spcPts val="400"/>
              </a:spcBef>
              <a:spcAft>
                <a:spcPts val="0"/>
              </a:spcAft>
              <a:buClr>
                <a:srgbClr val="2C2C2C"/>
              </a:buClr>
              <a:buSzPts val="2000"/>
              <a:buFont typeface="Noto Sans Symbols"/>
              <a:buChar char="▪"/>
              <a:defRPr sz="2000" b="0" i="0" u="none" strike="noStrike" cap="none">
                <a:solidFill>
                  <a:srgbClr val="2C2C2C"/>
                </a:solidFill>
                <a:latin typeface="Calibri"/>
                <a:ea typeface="Calibri"/>
                <a:cs typeface="Calibri"/>
                <a:sym typeface="Calibri"/>
              </a:defRPr>
            </a:lvl3pPr>
            <a:lvl4pPr marL="1828800" marR="0" lvl="3" indent="-342900" algn="l" rtl="0">
              <a:spcBef>
                <a:spcPts val="360"/>
              </a:spcBef>
              <a:spcAft>
                <a:spcPts val="0"/>
              </a:spcAft>
              <a:buClr>
                <a:srgbClr val="2C2C2C"/>
              </a:buClr>
              <a:buSzPts val="1800"/>
              <a:buFont typeface="Courier New"/>
              <a:buChar char="o"/>
              <a:defRPr sz="1800" b="0" i="0" u="none" strike="noStrike" cap="none">
                <a:solidFill>
                  <a:srgbClr val="2C2C2C"/>
                </a:solidFill>
                <a:latin typeface="Calibri"/>
                <a:ea typeface="Calibri"/>
                <a:cs typeface="Calibri"/>
                <a:sym typeface="Calibri"/>
              </a:defRPr>
            </a:lvl4pPr>
            <a:lvl5pPr marL="2286000" marR="0" lvl="4" indent="-330200" algn="l" rtl="0">
              <a:spcBef>
                <a:spcPts val="320"/>
              </a:spcBef>
              <a:spcAft>
                <a:spcPts val="0"/>
              </a:spcAft>
              <a:buClr>
                <a:srgbClr val="2C2C2C"/>
              </a:buClr>
              <a:buSzPts val="1600"/>
              <a:buFont typeface="Arial"/>
              <a:buChar char="»"/>
              <a:defRPr sz="1600" b="0" i="0" u="none" strike="noStrike" cap="none">
                <a:solidFill>
                  <a:srgbClr val="2C2C2C"/>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37" name="Google Shape;37;p5"/>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806404271"/>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Content Right  Photo Left">
  <p:cSld name="Content Right  Photo Left">
    <p:spTree>
      <p:nvGrpSpPr>
        <p:cNvPr id="1" name="Shape 38"/>
        <p:cNvGrpSpPr/>
        <p:nvPr/>
      </p:nvGrpSpPr>
      <p:grpSpPr>
        <a:xfrm>
          <a:off x="0" y="0"/>
          <a:ext cx="0" cy="0"/>
          <a:chOff x="0" y="0"/>
          <a:chExt cx="0" cy="0"/>
        </a:xfrm>
      </p:grpSpPr>
      <p:sp>
        <p:nvSpPr>
          <p:cNvPr id="39" name="Google Shape;39;p6"/>
          <p:cNvSpPr/>
          <p:nvPr/>
        </p:nvSpPr>
        <p:spPr>
          <a:xfrm>
            <a:off x="0" y="6309167"/>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0" name="Google Shape;40;p6"/>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6"/>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2" name="Google Shape;42;p6"/>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 name="Google Shape;43;p6"/>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sp>
        <p:nvSpPr>
          <p:cNvPr id="44" name="Google Shape;44;p6"/>
          <p:cNvSpPr txBox="1">
            <a:spLocks noGrp="1"/>
          </p:cNvSpPr>
          <p:nvPr>
            <p:ph type="title"/>
          </p:nvPr>
        </p:nvSpPr>
        <p:spPr>
          <a:xfrm>
            <a:off x="457200" y="180852"/>
            <a:ext cx="8229600" cy="1143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accent3"/>
              </a:buClr>
              <a:buSzPts val="3000"/>
              <a:buFont typeface="Calibri"/>
              <a:buNone/>
              <a:defRPr sz="30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 name="Google Shape;45;p6"/>
          <p:cNvSpPr txBox="1">
            <a:spLocks noGrp="1"/>
          </p:cNvSpPr>
          <p:nvPr>
            <p:ph type="body" idx="1"/>
          </p:nvPr>
        </p:nvSpPr>
        <p:spPr>
          <a:xfrm>
            <a:off x="3810000" y="1397001"/>
            <a:ext cx="4981200" cy="4775200"/>
          </a:xfrm>
          <a:prstGeom prst="rect">
            <a:avLst/>
          </a:prstGeom>
          <a:noFill/>
          <a:ln>
            <a:noFill/>
          </a:ln>
        </p:spPr>
        <p:txBody>
          <a:bodyPr spcFirstLastPara="1" wrap="square" lIns="91425" tIns="45700" rIns="91425" bIns="45700" anchor="t" anchorCtr="0">
            <a:noAutofit/>
          </a:bodyPr>
          <a:lstStyle>
            <a:lvl1pPr marL="457200" marR="0" lvl="0" indent="-381000" algn="l" rtl="0">
              <a:spcBef>
                <a:spcPts val="480"/>
              </a:spcBef>
              <a:spcAft>
                <a:spcPts val="0"/>
              </a:spcAft>
              <a:buClr>
                <a:srgbClr val="2C2C2C"/>
              </a:buClr>
              <a:buSzPts val="2400"/>
              <a:buFont typeface="Arial"/>
              <a:buChar char="•"/>
              <a:defRPr sz="2400" b="0" i="0" u="none" strike="noStrike" cap="none">
                <a:solidFill>
                  <a:srgbClr val="2C2C2C"/>
                </a:solidFill>
                <a:latin typeface="Calibri"/>
                <a:ea typeface="Calibri"/>
                <a:cs typeface="Calibri"/>
                <a:sym typeface="Calibri"/>
              </a:defRPr>
            </a:lvl1pPr>
            <a:lvl2pPr marL="914400" marR="0" lvl="1" indent="-368300" algn="l" rtl="0">
              <a:spcBef>
                <a:spcPts val="440"/>
              </a:spcBef>
              <a:spcAft>
                <a:spcPts val="0"/>
              </a:spcAft>
              <a:buClr>
                <a:srgbClr val="2C2C2C"/>
              </a:buClr>
              <a:buSzPts val="2200"/>
              <a:buFont typeface="Arial"/>
              <a:buChar char="–"/>
              <a:defRPr sz="2200" b="0" i="0" u="none" strike="noStrike" cap="none">
                <a:solidFill>
                  <a:srgbClr val="2C2C2C"/>
                </a:solidFill>
                <a:latin typeface="Calibri"/>
                <a:ea typeface="Calibri"/>
                <a:cs typeface="Calibri"/>
                <a:sym typeface="Calibri"/>
              </a:defRPr>
            </a:lvl2pPr>
            <a:lvl3pPr marL="1371600" marR="0" lvl="2" indent="-355600" algn="l" rtl="0">
              <a:spcBef>
                <a:spcPts val="400"/>
              </a:spcBef>
              <a:spcAft>
                <a:spcPts val="0"/>
              </a:spcAft>
              <a:buClr>
                <a:srgbClr val="2C2C2C"/>
              </a:buClr>
              <a:buSzPts val="2000"/>
              <a:buFont typeface="Noto Sans Symbols"/>
              <a:buChar char="▪"/>
              <a:defRPr sz="2000" b="0" i="0" u="none" strike="noStrike" cap="none">
                <a:solidFill>
                  <a:srgbClr val="2C2C2C"/>
                </a:solidFill>
                <a:latin typeface="Calibri"/>
                <a:ea typeface="Calibri"/>
                <a:cs typeface="Calibri"/>
                <a:sym typeface="Calibri"/>
              </a:defRPr>
            </a:lvl3pPr>
            <a:lvl4pPr marL="1828800" marR="0" lvl="3" indent="-342900" algn="l" rtl="0">
              <a:spcBef>
                <a:spcPts val="360"/>
              </a:spcBef>
              <a:spcAft>
                <a:spcPts val="0"/>
              </a:spcAft>
              <a:buClr>
                <a:srgbClr val="2C2C2C"/>
              </a:buClr>
              <a:buSzPts val="1800"/>
              <a:buFont typeface="Courier New"/>
              <a:buChar char="o"/>
              <a:defRPr sz="1800" b="0" i="0" u="none" strike="noStrike" cap="none">
                <a:solidFill>
                  <a:srgbClr val="2C2C2C"/>
                </a:solidFill>
                <a:latin typeface="Calibri"/>
                <a:ea typeface="Calibri"/>
                <a:cs typeface="Calibri"/>
                <a:sym typeface="Calibri"/>
              </a:defRPr>
            </a:lvl4pPr>
            <a:lvl5pPr marL="2286000" marR="0" lvl="4" indent="-330200" algn="l" rtl="0">
              <a:spcBef>
                <a:spcPts val="320"/>
              </a:spcBef>
              <a:spcAft>
                <a:spcPts val="0"/>
              </a:spcAft>
              <a:buClr>
                <a:srgbClr val="2C2C2C"/>
              </a:buClr>
              <a:buSzPts val="1600"/>
              <a:buFont typeface="Arial"/>
              <a:buChar char="»"/>
              <a:defRPr sz="1600" b="0" i="0" u="none" strike="noStrike" cap="none">
                <a:solidFill>
                  <a:srgbClr val="2C2C2C"/>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46" name="Google Shape;46;p6"/>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4182272575"/>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5A9D3-9012-6F7A-74E2-0C5671CD13B4}"/>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8E5B59D-F1F8-39F6-2BDC-973DECF40A41}"/>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044CF73-2D7F-6464-B8DF-3B5BD90664E9}"/>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14A8F24-CFBB-2858-A22D-BFF49C1F89A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EB826B17-69FE-AC87-4C67-8550CC427AB4}"/>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5F46AF2-6B92-D535-CBF3-CE06B71B49B6}"/>
              </a:ext>
            </a:extLst>
          </p:cNvPr>
          <p:cNvSpPr>
            <a:spLocks noGrp="1"/>
          </p:cNvSpPr>
          <p:nvPr>
            <p:ph type="dt" sz="half" idx="10"/>
          </p:nvPr>
        </p:nvSpPr>
        <p:spPr/>
        <p:txBody>
          <a:bodyPr/>
          <a:lstStyle/>
          <a:p>
            <a:pPr>
              <a:defRPr/>
            </a:pPr>
            <a:endParaRPr lang="en-US"/>
          </a:p>
        </p:txBody>
      </p:sp>
      <p:sp>
        <p:nvSpPr>
          <p:cNvPr id="8" name="Footer Placeholder 7">
            <a:extLst>
              <a:ext uri="{FF2B5EF4-FFF2-40B4-BE49-F238E27FC236}">
                <a16:creationId xmlns:a16="http://schemas.microsoft.com/office/drawing/2014/main" id="{6C1C0D1B-41AD-11E4-3748-7C27440E8D65}"/>
              </a:ext>
            </a:extLst>
          </p:cNvPr>
          <p:cNvSpPr>
            <a:spLocks noGrp="1"/>
          </p:cNvSpPr>
          <p:nvPr>
            <p:ph type="ftr" sz="quarter" idx="11"/>
          </p:nvPr>
        </p:nvSpPr>
        <p:spPr/>
        <p:txBody>
          <a:bodyPr/>
          <a:lstStyle/>
          <a:p>
            <a:pPr>
              <a:defRPr/>
            </a:pPr>
            <a:endParaRPr lang="en-US"/>
          </a:p>
        </p:txBody>
      </p:sp>
      <p:sp>
        <p:nvSpPr>
          <p:cNvPr id="9" name="Slide Number Placeholder 8">
            <a:extLst>
              <a:ext uri="{FF2B5EF4-FFF2-40B4-BE49-F238E27FC236}">
                <a16:creationId xmlns:a16="http://schemas.microsoft.com/office/drawing/2014/main" id="{40E6457B-D9D5-9AF4-3E70-6E189FD50D8D}"/>
              </a:ext>
            </a:extLst>
          </p:cNvPr>
          <p:cNvSpPr>
            <a:spLocks noGrp="1"/>
          </p:cNvSpPr>
          <p:nvPr>
            <p:ph type="sldNum" sz="quarter" idx="12"/>
          </p:nvPr>
        </p:nvSpPr>
        <p:spPr/>
        <p:txBody>
          <a:bodyPr/>
          <a:lstStyle/>
          <a:p>
            <a:fld id="{3EACCE88-59BB-E741-B84A-9615812559D7}" type="slidenum">
              <a:rPr lang="en-US" altLang="en-US" smtClean="0"/>
              <a:pPr/>
              <a:t>‹#›</a:t>
            </a:fld>
            <a:endParaRPr lang="en-US" altLang="en-US"/>
          </a:p>
        </p:txBody>
      </p:sp>
    </p:spTree>
    <p:extLst>
      <p:ext uri="{BB962C8B-B14F-4D97-AF65-F5344CB8AC3E}">
        <p14:creationId xmlns:p14="http://schemas.microsoft.com/office/powerpoint/2010/main" val="14718434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Photo Chapter slide 1">
  <p:cSld name="Photo Chapter slide 1">
    <p:spTree>
      <p:nvGrpSpPr>
        <p:cNvPr id="1" name="Shape 47"/>
        <p:cNvGrpSpPr/>
        <p:nvPr/>
      </p:nvGrpSpPr>
      <p:grpSpPr>
        <a:xfrm>
          <a:off x="0" y="0"/>
          <a:ext cx="0" cy="0"/>
          <a:chOff x="0" y="0"/>
          <a:chExt cx="0" cy="0"/>
        </a:xfrm>
      </p:grpSpPr>
      <p:sp>
        <p:nvSpPr>
          <p:cNvPr id="48" name="Google Shape;48;p7"/>
          <p:cNvSpPr txBox="1">
            <a:spLocks noGrp="1"/>
          </p:cNvSpPr>
          <p:nvPr>
            <p:ph type="ctrTitle"/>
          </p:nvPr>
        </p:nvSpPr>
        <p:spPr>
          <a:xfrm>
            <a:off x="533400" y="2036235"/>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 name="Google Shape;49;p7"/>
          <p:cNvSpPr txBox="1">
            <a:spLocks noGrp="1"/>
          </p:cNvSpPr>
          <p:nvPr>
            <p:ph type="subTitle" idx="1"/>
          </p:nvPr>
        </p:nvSpPr>
        <p:spPr>
          <a:xfrm>
            <a:off x="533400" y="4140200"/>
            <a:ext cx="80079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2"/>
              </a:buClr>
              <a:buSzPts val="2600"/>
              <a:buFont typeface="Arial"/>
              <a:buNone/>
              <a:defRPr sz="26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0" name="Google Shape;50;p7"/>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1"/>
                </a:solidFill>
                <a:latin typeface="Calibri"/>
                <a:ea typeface="Calibri"/>
                <a:cs typeface="Calibri"/>
                <a:sym typeface="Calibri"/>
              </a:rPr>
              <a:pPr marL="0" marR="0" lvl="0" indent="0" algn="r" rtl="0">
                <a:spcBef>
                  <a:spcPts val="0"/>
                </a:spcBef>
                <a:spcAft>
                  <a:spcPts val="0"/>
                </a:spcAft>
                <a:buNone/>
              </a:pPr>
              <a:t>‹#›</a:t>
            </a:fld>
            <a:endParaRPr sz="1100">
              <a:solidFill>
                <a:schemeClr val="lt1"/>
              </a:solidFill>
              <a:latin typeface="Calibri"/>
              <a:ea typeface="Calibri"/>
              <a:cs typeface="Calibri"/>
              <a:sym typeface="Calibri"/>
            </a:endParaRPr>
          </a:p>
        </p:txBody>
      </p:sp>
      <p:pic>
        <p:nvPicPr>
          <p:cNvPr id="51" name="Google Shape;51;p7"/>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257454865"/>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Photo Chapter Slide 2">
  <p:cSld name="Photo Chapter Slide 2">
    <p:spTree>
      <p:nvGrpSpPr>
        <p:cNvPr id="1" name="Shape 52"/>
        <p:cNvGrpSpPr/>
        <p:nvPr/>
      </p:nvGrpSpPr>
      <p:grpSpPr>
        <a:xfrm>
          <a:off x="0" y="0"/>
          <a:ext cx="0" cy="0"/>
          <a:chOff x="0" y="0"/>
          <a:chExt cx="0" cy="0"/>
        </a:xfrm>
      </p:grpSpPr>
      <p:sp>
        <p:nvSpPr>
          <p:cNvPr id="53" name="Google Shape;53;p8"/>
          <p:cNvSpPr txBox="1">
            <a:spLocks noGrp="1"/>
          </p:cNvSpPr>
          <p:nvPr>
            <p:ph type="ctrTitle"/>
          </p:nvPr>
        </p:nvSpPr>
        <p:spPr>
          <a:xfrm>
            <a:off x="533400" y="2036235"/>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4" name="Google Shape;54;p8"/>
          <p:cNvSpPr txBox="1">
            <a:spLocks noGrp="1"/>
          </p:cNvSpPr>
          <p:nvPr>
            <p:ph type="subTitle" idx="1"/>
          </p:nvPr>
        </p:nvSpPr>
        <p:spPr>
          <a:xfrm>
            <a:off x="533400" y="4140200"/>
            <a:ext cx="80079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2"/>
              </a:buClr>
              <a:buSzPts val="2600"/>
              <a:buFont typeface="Arial"/>
              <a:buNone/>
              <a:defRPr sz="26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55" name="Google Shape;55;p8"/>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1"/>
                </a:solidFill>
                <a:latin typeface="Calibri"/>
                <a:ea typeface="Calibri"/>
                <a:cs typeface="Calibri"/>
                <a:sym typeface="Calibri"/>
              </a:rPr>
              <a:pPr marL="0" marR="0" lvl="0" indent="0" algn="r" rtl="0">
                <a:spcBef>
                  <a:spcPts val="0"/>
                </a:spcBef>
                <a:spcAft>
                  <a:spcPts val="0"/>
                </a:spcAft>
                <a:buNone/>
              </a:pPr>
              <a:t>‹#›</a:t>
            </a:fld>
            <a:endParaRPr sz="1100">
              <a:solidFill>
                <a:schemeClr val="lt1"/>
              </a:solidFill>
              <a:latin typeface="Calibri"/>
              <a:ea typeface="Calibri"/>
              <a:cs typeface="Calibri"/>
              <a:sym typeface="Calibri"/>
            </a:endParaRPr>
          </a:p>
        </p:txBody>
      </p:sp>
      <p:pic>
        <p:nvPicPr>
          <p:cNvPr id="56" name="Google Shape;56;p8"/>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113829468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Photo Chapter slide 3">
  <p:cSld name="Photo Chapter slide 3">
    <p:spTree>
      <p:nvGrpSpPr>
        <p:cNvPr id="1" name="Shape 57"/>
        <p:cNvGrpSpPr/>
        <p:nvPr/>
      </p:nvGrpSpPr>
      <p:grpSpPr>
        <a:xfrm>
          <a:off x="0" y="0"/>
          <a:ext cx="0" cy="0"/>
          <a:chOff x="0" y="0"/>
          <a:chExt cx="0" cy="0"/>
        </a:xfrm>
      </p:grpSpPr>
      <p:sp>
        <p:nvSpPr>
          <p:cNvPr id="58" name="Google Shape;58;p9"/>
          <p:cNvSpPr txBox="1">
            <a:spLocks noGrp="1"/>
          </p:cNvSpPr>
          <p:nvPr>
            <p:ph type="ctrTitle"/>
          </p:nvPr>
        </p:nvSpPr>
        <p:spPr>
          <a:xfrm>
            <a:off x="533400" y="2036235"/>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accent3"/>
              </a:buClr>
              <a:buSzPts val="3200"/>
              <a:buFont typeface="Calibri"/>
              <a:buNone/>
              <a:defRPr sz="32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9" name="Google Shape;59;p9"/>
          <p:cNvSpPr txBox="1">
            <a:spLocks noGrp="1"/>
          </p:cNvSpPr>
          <p:nvPr>
            <p:ph type="subTitle" idx="1"/>
          </p:nvPr>
        </p:nvSpPr>
        <p:spPr>
          <a:xfrm>
            <a:off x="533400" y="4140200"/>
            <a:ext cx="80079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0" name="Google Shape;60;p9"/>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1"/>
                </a:solidFill>
                <a:latin typeface="Calibri"/>
                <a:ea typeface="Calibri"/>
                <a:cs typeface="Calibri"/>
                <a:sym typeface="Calibri"/>
              </a:rPr>
              <a:pPr marL="0" marR="0" lvl="0" indent="0" algn="r" rtl="0">
                <a:spcBef>
                  <a:spcPts val="0"/>
                </a:spcBef>
                <a:spcAft>
                  <a:spcPts val="0"/>
                </a:spcAft>
                <a:buNone/>
              </a:pPr>
              <a:t>‹#›</a:t>
            </a:fld>
            <a:endParaRPr sz="1100">
              <a:solidFill>
                <a:schemeClr val="lt1"/>
              </a:solidFill>
              <a:latin typeface="Calibri"/>
              <a:ea typeface="Calibri"/>
              <a:cs typeface="Calibri"/>
              <a:sym typeface="Calibri"/>
            </a:endParaRPr>
          </a:p>
        </p:txBody>
      </p:sp>
      <p:pic>
        <p:nvPicPr>
          <p:cNvPr id="61" name="Google Shape;61;p9"/>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411378369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Photo Chapter Slide 4">
  <p:cSld name="Photo Chapter Slide 4">
    <p:spTree>
      <p:nvGrpSpPr>
        <p:cNvPr id="1" name="Shape 62"/>
        <p:cNvGrpSpPr/>
        <p:nvPr/>
      </p:nvGrpSpPr>
      <p:grpSpPr>
        <a:xfrm>
          <a:off x="0" y="0"/>
          <a:ext cx="0" cy="0"/>
          <a:chOff x="0" y="0"/>
          <a:chExt cx="0" cy="0"/>
        </a:xfrm>
      </p:grpSpPr>
      <p:sp>
        <p:nvSpPr>
          <p:cNvPr id="63" name="Google Shape;63;p10"/>
          <p:cNvSpPr txBox="1">
            <a:spLocks noGrp="1"/>
          </p:cNvSpPr>
          <p:nvPr>
            <p:ph type="ctrTitle"/>
          </p:nvPr>
        </p:nvSpPr>
        <p:spPr>
          <a:xfrm>
            <a:off x="533400" y="2036235"/>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4" name="Google Shape;64;p10"/>
          <p:cNvSpPr txBox="1">
            <a:spLocks noGrp="1"/>
          </p:cNvSpPr>
          <p:nvPr>
            <p:ph type="subTitle" idx="1"/>
          </p:nvPr>
        </p:nvSpPr>
        <p:spPr>
          <a:xfrm>
            <a:off x="533400" y="4140200"/>
            <a:ext cx="80079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2"/>
              </a:buClr>
              <a:buSzPts val="2600"/>
              <a:buFont typeface="Arial"/>
              <a:buNone/>
              <a:defRPr sz="26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5" name="Google Shape;65;p10"/>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1"/>
                </a:solidFill>
                <a:latin typeface="Calibri"/>
                <a:ea typeface="Calibri"/>
                <a:cs typeface="Calibri"/>
                <a:sym typeface="Calibri"/>
              </a:rPr>
              <a:pPr marL="0" marR="0" lvl="0" indent="0" algn="r" rtl="0">
                <a:spcBef>
                  <a:spcPts val="0"/>
                </a:spcBef>
                <a:spcAft>
                  <a:spcPts val="0"/>
                </a:spcAft>
                <a:buNone/>
              </a:pPr>
              <a:t>‹#›</a:t>
            </a:fld>
            <a:endParaRPr sz="1100">
              <a:solidFill>
                <a:schemeClr val="lt1"/>
              </a:solidFill>
              <a:latin typeface="Calibri"/>
              <a:ea typeface="Calibri"/>
              <a:cs typeface="Calibri"/>
              <a:sym typeface="Calibri"/>
            </a:endParaRPr>
          </a:p>
        </p:txBody>
      </p:sp>
      <p:pic>
        <p:nvPicPr>
          <p:cNvPr id="66" name="Google Shape;66;p10"/>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174319830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Color Block Chapter slide 1">
  <p:cSld name="Color Block Chapter slide 1">
    <p:spTree>
      <p:nvGrpSpPr>
        <p:cNvPr id="1" name="Shape 67"/>
        <p:cNvGrpSpPr/>
        <p:nvPr/>
      </p:nvGrpSpPr>
      <p:grpSpPr>
        <a:xfrm>
          <a:off x="0" y="0"/>
          <a:ext cx="0" cy="0"/>
          <a:chOff x="0" y="0"/>
          <a:chExt cx="0" cy="0"/>
        </a:xfrm>
      </p:grpSpPr>
      <p:sp>
        <p:nvSpPr>
          <p:cNvPr id="68" name="Google Shape;68;p11"/>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2"/>
                </a:solidFill>
                <a:latin typeface="Calibri"/>
                <a:ea typeface="Calibri"/>
                <a:cs typeface="Calibri"/>
                <a:sym typeface="Calibri"/>
              </a:rPr>
              <a:pPr marL="0" marR="0" lvl="0" indent="0" algn="r" rtl="0">
                <a:spcBef>
                  <a:spcPts val="0"/>
                </a:spcBef>
                <a:spcAft>
                  <a:spcPts val="0"/>
                </a:spcAft>
                <a:buNone/>
              </a:pPr>
              <a:t>‹#›</a:t>
            </a:fld>
            <a:endParaRPr sz="1100">
              <a:solidFill>
                <a:schemeClr val="lt2"/>
              </a:solidFill>
              <a:latin typeface="Calibri"/>
              <a:ea typeface="Calibri"/>
              <a:cs typeface="Calibri"/>
              <a:sym typeface="Calibri"/>
            </a:endParaRPr>
          </a:p>
        </p:txBody>
      </p:sp>
      <p:sp>
        <p:nvSpPr>
          <p:cNvPr id="69" name="Google Shape;69;p11"/>
          <p:cNvSpPr txBox="1">
            <a:spLocks noGrp="1"/>
          </p:cNvSpPr>
          <p:nvPr>
            <p:ph type="ctrTitle"/>
          </p:nvPr>
        </p:nvSpPr>
        <p:spPr>
          <a:xfrm>
            <a:off x="546845" y="685800"/>
            <a:ext cx="7315200" cy="31496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0" name="Google Shape;70;p11"/>
          <p:cNvSpPr txBox="1">
            <a:spLocks noGrp="1"/>
          </p:cNvSpPr>
          <p:nvPr>
            <p:ph type="subTitle" idx="1"/>
          </p:nvPr>
        </p:nvSpPr>
        <p:spPr>
          <a:xfrm>
            <a:off x="533400" y="3996560"/>
            <a:ext cx="7315200" cy="18676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2"/>
              </a:buClr>
              <a:buSzPts val="2600"/>
              <a:buFont typeface="Arial"/>
              <a:buNone/>
              <a:defRPr sz="26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71" name="Google Shape;71;p11"/>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3984219138"/>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Color block Chapter Slide 2">
  <p:cSld name="Color block Chapter Slide 2">
    <p:spTree>
      <p:nvGrpSpPr>
        <p:cNvPr id="1" name="Shape 72"/>
        <p:cNvGrpSpPr/>
        <p:nvPr/>
      </p:nvGrpSpPr>
      <p:grpSpPr>
        <a:xfrm>
          <a:off x="0" y="0"/>
          <a:ext cx="0" cy="0"/>
          <a:chOff x="0" y="0"/>
          <a:chExt cx="0" cy="0"/>
        </a:xfrm>
      </p:grpSpPr>
      <p:sp>
        <p:nvSpPr>
          <p:cNvPr id="73" name="Google Shape;73;p12"/>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2"/>
                </a:solidFill>
                <a:latin typeface="Calibri"/>
                <a:ea typeface="Calibri"/>
                <a:cs typeface="Calibri"/>
                <a:sym typeface="Calibri"/>
              </a:rPr>
              <a:pPr marL="0" marR="0" lvl="0" indent="0" algn="r" rtl="0">
                <a:spcBef>
                  <a:spcPts val="0"/>
                </a:spcBef>
                <a:spcAft>
                  <a:spcPts val="0"/>
                </a:spcAft>
                <a:buNone/>
              </a:pPr>
              <a:t>‹#›</a:t>
            </a:fld>
            <a:endParaRPr sz="1100">
              <a:solidFill>
                <a:schemeClr val="lt2"/>
              </a:solidFill>
              <a:latin typeface="Calibri"/>
              <a:ea typeface="Calibri"/>
              <a:cs typeface="Calibri"/>
              <a:sym typeface="Calibri"/>
            </a:endParaRPr>
          </a:p>
        </p:txBody>
      </p:sp>
      <p:sp>
        <p:nvSpPr>
          <p:cNvPr id="74" name="Google Shape;74;p12"/>
          <p:cNvSpPr txBox="1">
            <a:spLocks noGrp="1"/>
          </p:cNvSpPr>
          <p:nvPr>
            <p:ph type="ctrTitle"/>
          </p:nvPr>
        </p:nvSpPr>
        <p:spPr>
          <a:xfrm>
            <a:off x="546845" y="685800"/>
            <a:ext cx="7315200" cy="31496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5" name="Google Shape;75;p12"/>
          <p:cNvSpPr txBox="1">
            <a:spLocks noGrp="1"/>
          </p:cNvSpPr>
          <p:nvPr>
            <p:ph type="subTitle" idx="1"/>
          </p:nvPr>
        </p:nvSpPr>
        <p:spPr>
          <a:xfrm>
            <a:off x="533400" y="3996560"/>
            <a:ext cx="7315200" cy="18676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2"/>
              </a:buClr>
              <a:buSzPts val="2600"/>
              <a:buFont typeface="Arial"/>
              <a:buNone/>
              <a:defRPr sz="26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76" name="Google Shape;76;p12"/>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2876439008"/>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Color Block Chapter Slide 3">
  <p:cSld name="Color Block Chapter Slide 3">
    <p:spTree>
      <p:nvGrpSpPr>
        <p:cNvPr id="1" name="Shape 77"/>
        <p:cNvGrpSpPr/>
        <p:nvPr/>
      </p:nvGrpSpPr>
      <p:grpSpPr>
        <a:xfrm>
          <a:off x="0" y="0"/>
          <a:ext cx="0" cy="0"/>
          <a:chOff x="0" y="0"/>
          <a:chExt cx="0" cy="0"/>
        </a:xfrm>
      </p:grpSpPr>
      <p:sp>
        <p:nvSpPr>
          <p:cNvPr id="78" name="Google Shape;78;p13"/>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2"/>
                </a:solidFill>
                <a:latin typeface="Calibri"/>
                <a:ea typeface="Calibri"/>
                <a:cs typeface="Calibri"/>
                <a:sym typeface="Calibri"/>
              </a:rPr>
              <a:pPr marL="0" marR="0" lvl="0" indent="0" algn="r" rtl="0">
                <a:spcBef>
                  <a:spcPts val="0"/>
                </a:spcBef>
                <a:spcAft>
                  <a:spcPts val="0"/>
                </a:spcAft>
                <a:buNone/>
              </a:pPr>
              <a:t>‹#›</a:t>
            </a:fld>
            <a:endParaRPr sz="1100">
              <a:solidFill>
                <a:schemeClr val="lt2"/>
              </a:solidFill>
              <a:latin typeface="Calibri"/>
              <a:ea typeface="Calibri"/>
              <a:cs typeface="Calibri"/>
              <a:sym typeface="Calibri"/>
            </a:endParaRPr>
          </a:p>
        </p:txBody>
      </p:sp>
      <p:sp>
        <p:nvSpPr>
          <p:cNvPr id="79" name="Google Shape;79;p13"/>
          <p:cNvSpPr txBox="1">
            <a:spLocks noGrp="1"/>
          </p:cNvSpPr>
          <p:nvPr>
            <p:ph type="ctrTitle"/>
          </p:nvPr>
        </p:nvSpPr>
        <p:spPr>
          <a:xfrm>
            <a:off x="546845" y="685800"/>
            <a:ext cx="7315200" cy="31496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0" name="Google Shape;80;p13"/>
          <p:cNvSpPr txBox="1">
            <a:spLocks noGrp="1"/>
          </p:cNvSpPr>
          <p:nvPr>
            <p:ph type="subTitle" idx="1"/>
          </p:nvPr>
        </p:nvSpPr>
        <p:spPr>
          <a:xfrm>
            <a:off x="533400" y="3996560"/>
            <a:ext cx="7315200" cy="18676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2"/>
              </a:buClr>
              <a:buSzPts val="2600"/>
              <a:buFont typeface="Arial"/>
              <a:buNone/>
              <a:defRPr sz="26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81" name="Google Shape;81;p13"/>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505906065"/>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Color Block Chapter Slide 4">
  <p:cSld name="Color Block Chapter Slide 4">
    <p:spTree>
      <p:nvGrpSpPr>
        <p:cNvPr id="1" name="Shape 82"/>
        <p:cNvGrpSpPr/>
        <p:nvPr/>
      </p:nvGrpSpPr>
      <p:grpSpPr>
        <a:xfrm>
          <a:off x="0" y="0"/>
          <a:ext cx="0" cy="0"/>
          <a:chOff x="0" y="0"/>
          <a:chExt cx="0" cy="0"/>
        </a:xfrm>
      </p:grpSpPr>
      <p:sp>
        <p:nvSpPr>
          <p:cNvPr id="83" name="Google Shape;83;p14"/>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2"/>
                </a:solidFill>
                <a:latin typeface="Calibri"/>
                <a:ea typeface="Calibri"/>
                <a:cs typeface="Calibri"/>
                <a:sym typeface="Calibri"/>
              </a:rPr>
              <a:pPr marL="0" marR="0" lvl="0" indent="0" algn="r" rtl="0">
                <a:spcBef>
                  <a:spcPts val="0"/>
                </a:spcBef>
                <a:spcAft>
                  <a:spcPts val="0"/>
                </a:spcAft>
                <a:buNone/>
              </a:pPr>
              <a:t>‹#›</a:t>
            </a:fld>
            <a:endParaRPr sz="1100">
              <a:solidFill>
                <a:schemeClr val="lt2"/>
              </a:solidFill>
              <a:latin typeface="Calibri"/>
              <a:ea typeface="Calibri"/>
              <a:cs typeface="Calibri"/>
              <a:sym typeface="Calibri"/>
            </a:endParaRPr>
          </a:p>
        </p:txBody>
      </p:sp>
      <p:sp>
        <p:nvSpPr>
          <p:cNvPr id="84" name="Google Shape;84;p14"/>
          <p:cNvSpPr txBox="1">
            <a:spLocks noGrp="1"/>
          </p:cNvSpPr>
          <p:nvPr>
            <p:ph type="ctrTitle"/>
          </p:nvPr>
        </p:nvSpPr>
        <p:spPr>
          <a:xfrm>
            <a:off x="546845" y="685800"/>
            <a:ext cx="7315200" cy="31496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accent3"/>
              </a:buClr>
              <a:buSzPts val="3200"/>
              <a:buFont typeface="Calibri"/>
              <a:buNone/>
              <a:defRPr sz="32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85" name="Google Shape;85;p14"/>
          <p:cNvSpPr txBox="1">
            <a:spLocks noGrp="1"/>
          </p:cNvSpPr>
          <p:nvPr>
            <p:ph type="subTitle" idx="1"/>
          </p:nvPr>
        </p:nvSpPr>
        <p:spPr>
          <a:xfrm>
            <a:off x="533400" y="3996560"/>
            <a:ext cx="7315200" cy="18676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86" name="Google Shape;86;p14"/>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917891541"/>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Single Photo Chapter Slide">
  <p:cSld name="Single Photo Chapter Slide">
    <p:spTree>
      <p:nvGrpSpPr>
        <p:cNvPr id="1" name="Shape 87"/>
        <p:cNvGrpSpPr/>
        <p:nvPr/>
      </p:nvGrpSpPr>
      <p:grpSpPr>
        <a:xfrm>
          <a:off x="0" y="0"/>
          <a:ext cx="0" cy="0"/>
          <a:chOff x="0" y="0"/>
          <a:chExt cx="0" cy="0"/>
        </a:xfrm>
      </p:grpSpPr>
      <p:sp>
        <p:nvSpPr>
          <p:cNvPr id="88" name="Google Shape;88;p15"/>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accent3"/>
                </a:solidFill>
                <a:latin typeface="Calibri"/>
                <a:ea typeface="Calibri"/>
                <a:cs typeface="Calibri"/>
                <a:sym typeface="Calibri"/>
              </a:rPr>
              <a:pPr marL="0" marR="0" lvl="0" indent="0" algn="r" rtl="0">
                <a:spcBef>
                  <a:spcPts val="0"/>
                </a:spcBef>
                <a:spcAft>
                  <a:spcPts val="0"/>
                </a:spcAft>
                <a:buNone/>
              </a:pPr>
              <a:t>‹#›</a:t>
            </a:fld>
            <a:endParaRPr sz="1100">
              <a:solidFill>
                <a:schemeClr val="accent3"/>
              </a:solidFill>
              <a:latin typeface="Calibri"/>
              <a:ea typeface="Calibri"/>
              <a:cs typeface="Calibri"/>
              <a:sym typeface="Calibri"/>
            </a:endParaRPr>
          </a:p>
        </p:txBody>
      </p:sp>
      <p:pic>
        <p:nvPicPr>
          <p:cNvPr id="89" name="Google Shape;89;p15"/>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
        <p:nvSpPr>
          <p:cNvPr id="90" name="Google Shape;90;p15"/>
          <p:cNvSpPr txBox="1">
            <a:spLocks noGrp="1"/>
          </p:cNvSpPr>
          <p:nvPr>
            <p:ph type="ctrTitle"/>
          </p:nvPr>
        </p:nvSpPr>
        <p:spPr>
          <a:xfrm>
            <a:off x="569260" y="1600200"/>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accent3"/>
              </a:buClr>
              <a:buSzPts val="3200"/>
              <a:buFont typeface="Calibri"/>
              <a:buNone/>
              <a:defRPr sz="32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1" name="Google Shape;91;p15"/>
          <p:cNvSpPr txBox="1">
            <a:spLocks noGrp="1"/>
          </p:cNvSpPr>
          <p:nvPr>
            <p:ph type="subTitle" idx="1"/>
          </p:nvPr>
        </p:nvSpPr>
        <p:spPr>
          <a:xfrm>
            <a:off x="569260" y="3704165"/>
            <a:ext cx="80079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dk1"/>
              </a:buClr>
              <a:buSzPts val="2600"/>
              <a:buFont typeface="Arial"/>
              <a:buNone/>
              <a:defRPr sz="2600" b="0" i="0" u="none" strike="noStrike" cap="none">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64574370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Single Photo Chapter slide 2">
  <p:cSld name="Single Photo Chapter slide 2">
    <p:spTree>
      <p:nvGrpSpPr>
        <p:cNvPr id="1" name="Shape 92"/>
        <p:cNvGrpSpPr/>
        <p:nvPr/>
      </p:nvGrpSpPr>
      <p:grpSpPr>
        <a:xfrm>
          <a:off x="0" y="0"/>
          <a:ext cx="0" cy="0"/>
          <a:chOff x="0" y="0"/>
          <a:chExt cx="0" cy="0"/>
        </a:xfrm>
      </p:grpSpPr>
      <p:sp>
        <p:nvSpPr>
          <p:cNvPr id="93" name="Google Shape;93;p16"/>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1"/>
                </a:solidFill>
                <a:latin typeface="Calibri"/>
                <a:ea typeface="Calibri"/>
                <a:cs typeface="Calibri"/>
                <a:sym typeface="Calibri"/>
              </a:rPr>
              <a:pPr marL="0" marR="0" lvl="0" indent="0" algn="r" rtl="0">
                <a:spcBef>
                  <a:spcPts val="0"/>
                </a:spcBef>
                <a:spcAft>
                  <a:spcPts val="0"/>
                </a:spcAft>
                <a:buNone/>
              </a:pPr>
              <a:t>‹#›</a:t>
            </a:fld>
            <a:endParaRPr sz="1100">
              <a:solidFill>
                <a:schemeClr val="lt1"/>
              </a:solidFill>
              <a:latin typeface="Calibri"/>
              <a:ea typeface="Calibri"/>
              <a:cs typeface="Calibri"/>
              <a:sym typeface="Calibri"/>
            </a:endParaRPr>
          </a:p>
        </p:txBody>
      </p:sp>
      <p:sp>
        <p:nvSpPr>
          <p:cNvPr id="94" name="Google Shape;94;p16"/>
          <p:cNvSpPr txBox="1">
            <a:spLocks noGrp="1"/>
          </p:cNvSpPr>
          <p:nvPr>
            <p:ph type="ctrTitle"/>
          </p:nvPr>
        </p:nvSpPr>
        <p:spPr>
          <a:xfrm>
            <a:off x="566938" y="1600200"/>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5" name="Google Shape;95;p16"/>
          <p:cNvSpPr txBox="1">
            <a:spLocks noGrp="1"/>
          </p:cNvSpPr>
          <p:nvPr>
            <p:ph type="subTitle" idx="1"/>
          </p:nvPr>
        </p:nvSpPr>
        <p:spPr>
          <a:xfrm>
            <a:off x="566938" y="3704165"/>
            <a:ext cx="8007900" cy="1676400"/>
          </a:xfrm>
          <a:prstGeom prst="rect">
            <a:avLst/>
          </a:prstGeom>
          <a:noFill/>
          <a:ln>
            <a:noFill/>
          </a:ln>
        </p:spPr>
        <p:txBody>
          <a:bodyPr spcFirstLastPara="1" wrap="square" lIns="91425" tIns="45700" rIns="91425" bIns="45700" anchor="t" anchorCtr="0">
            <a:noAutofit/>
          </a:bodyPr>
          <a:lstStyle>
            <a:lvl1pPr marR="0" lvl="0" algn="ctr" rtl="0">
              <a:spcBef>
                <a:spcPts val="560"/>
              </a:spcBef>
              <a:spcAft>
                <a:spcPts val="0"/>
              </a:spcAft>
              <a:buClr>
                <a:schemeClr val="accent2"/>
              </a:buClr>
              <a:buSzPts val="2800"/>
              <a:buFont typeface="Arial"/>
              <a:buNone/>
              <a:defRPr sz="28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96" name="Google Shape;96;p16"/>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411523530"/>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10A79-66AB-E84A-672C-E7C4465760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510FC28-5346-C6AF-B344-FD92B1791580}"/>
              </a:ext>
            </a:extLst>
          </p:cNvPr>
          <p:cNvSpPr>
            <a:spLocks noGrp="1"/>
          </p:cNvSpPr>
          <p:nvPr>
            <p:ph type="dt" sz="half" idx="10"/>
          </p:nvPr>
        </p:nvSpPr>
        <p:spPr/>
        <p:txBody>
          <a:bodyPr/>
          <a:lstStyle/>
          <a:p>
            <a:pPr>
              <a:defRPr/>
            </a:pPr>
            <a:endParaRPr lang="en-US"/>
          </a:p>
        </p:txBody>
      </p:sp>
      <p:sp>
        <p:nvSpPr>
          <p:cNvPr id="4" name="Footer Placeholder 3">
            <a:extLst>
              <a:ext uri="{FF2B5EF4-FFF2-40B4-BE49-F238E27FC236}">
                <a16:creationId xmlns:a16="http://schemas.microsoft.com/office/drawing/2014/main" id="{3FCA6CB3-0851-8918-ACC2-FEABA2A3D8C6}"/>
              </a:ext>
            </a:extLst>
          </p:cNvPr>
          <p:cNvSpPr>
            <a:spLocks noGrp="1"/>
          </p:cNvSpPr>
          <p:nvPr>
            <p:ph type="ftr" sz="quarter" idx="11"/>
          </p:nvPr>
        </p:nvSpPr>
        <p:spPr/>
        <p:txBody>
          <a:bodyPr/>
          <a:lstStyle/>
          <a:p>
            <a:pPr>
              <a:defRPr/>
            </a:pPr>
            <a:endParaRPr lang="en-US"/>
          </a:p>
        </p:txBody>
      </p:sp>
      <p:sp>
        <p:nvSpPr>
          <p:cNvPr id="5" name="Slide Number Placeholder 4">
            <a:extLst>
              <a:ext uri="{FF2B5EF4-FFF2-40B4-BE49-F238E27FC236}">
                <a16:creationId xmlns:a16="http://schemas.microsoft.com/office/drawing/2014/main" id="{F6269CAB-E7BD-A283-249D-07EFF659E27A}"/>
              </a:ext>
            </a:extLst>
          </p:cNvPr>
          <p:cNvSpPr>
            <a:spLocks noGrp="1"/>
          </p:cNvSpPr>
          <p:nvPr>
            <p:ph type="sldNum" sz="quarter" idx="12"/>
          </p:nvPr>
        </p:nvSpPr>
        <p:spPr/>
        <p:txBody>
          <a:bodyPr/>
          <a:lstStyle/>
          <a:p>
            <a:fld id="{719D0E5E-96AC-E04B-83BD-B9D587C5AC8B}" type="slidenum">
              <a:rPr lang="en-US" smtClean="0"/>
              <a:t>‹#›</a:t>
            </a:fld>
            <a:endParaRPr lang="en-US"/>
          </a:p>
        </p:txBody>
      </p:sp>
    </p:spTree>
    <p:extLst>
      <p:ext uri="{BB962C8B-B14F-4D97-AF65-F5344CB8AC3E}">
        <p14:creationId xmlns:p14="http://schemas.microsoft.com/office/powerpoint/2010/main" val="103209684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Single Photo Chapter slide 3">
  <p:cSld name="Single Photo Chapter slide 3">
    <p:spTree>
      <p:nvGrpSpPr>
        <p:cNvPr id="1" name="Shape 97"/>
        <p:cNvGrpSpPr/>
        <p:nvPr/>
      </p:nvGrpSpPr>
      <p:grpSpPr>
        <a:xfrm>
          <a:off x="0" y="0"/>
          <a:ext cx="0" cy="0"/>
          <a:chOff x="0" y="0"/>
          <a:chExt cx="0" cy="0"/>
        </a:xfrm>
      </p:grpSpPr>
      <p:sp>
        <p:nvSpPr>
          <p:cNvPr id="98" name="Google Shape;98;p17"/>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1"/>
                </a:solidFill>
                <a:latin typeface="Calibri"/>
                <a:ea typeface="Calibri"/>
                <a:cs typeface="Calibri"/>
                <a:sym typeface="Calibri"/>
              </a:rPr>
              <a:pPr marL="0" marR="0" lvl="0" indent="0" algn="r" rtl="0">
                <a:spcBef>
                  <a:spcPts val="0"/>
                </a:spcBef>
                <a:spcAft>
                  <a:spcPts val="0"/>
                </a:spcAft>
                <a:buNone/>
              </a:pPr>
              <a:t>‹#›</a:t>
            </a:fld>
            <a:endParaRPr sz="1100">
              <a:solidFill>
                <a:schemeClr val="lt1"/>
              </a:solidFill>
              <a:latin typeface="Calibri"/>
              <a:ea typeface="Calibri"/>
              <a:cs typeface="Calibri"/>
              <a:sym typeface="Calibri"/>
            </a:endParaRPr>
          </a:p>
        </p:txBody>
      </p:sp>
      <p:sp>
        <p:nvSpPr>
          <p:cNvPr id="99" name="Google Shape;99;p17"/>
          <p:cNvSpPr txBox="1">
            <a:spLocks noGrp="1"/>
          </p:cNvSpPr>
          <p:nvPr>
            <p:ph type="ctrTitle"/>
          </p:nvPr>
        </p:nvSpPr>
        <p:spPr>
          <a:xfrm>
            <a:off x="564775" y="1600200"/>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0" name="Google Shape;100;p17"/>
          <p:cNvSpPr txBox="1">
            <a:spLocks noGrp="1"/>
          </p:cNvSpPr>
          <p:nvPr>
            <p:ph type="subTitle" idx="1"/>
          </p:nvPr>
        </p:nvSpPr>
        <p:spPr>
          <a:xfrm>
            <a:off x="542365" y="3704165"/>
            <a:ext cx="8007900" cy="1676400"/>
          </a:xfrm>
          <a:prstGeom prst="rect">
            <a:avLst/>
          </a:prstGeom>
          <a:noFill/>
          <a:ln>
            <a:noFill/>
          </a:ln>
        </p:spPr>
        <p:txBody>
          <a:bodyPr spcFirstLastPara="1" wrap="square" lIns="91425" tIns="45700" rIns="91425" bIns="45700" anchor="t" anchorCtr="0">
            <a:noAutofit/>
          </a:bodyPr>
          <a:lstStyle>
            <a:lvl1pPr marR="0" lvl="0" algn="ctr" rtl="0">
              <a:spcBef>
                <a:spcPts val="560"/>
              </a:spcBef>
              <a:spcAft>
                <a:spcPts val="0"/>
              </a:spcAft>
              <a:buClr>
                <a:schemeClr val="accent2"/>
              </a:buClr>
              <a:buSzPts val="2800"/>
              <a:buFont typeface="Arial"/>
              <a:buNone/>
              <a:defRPr sz="28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01" name="Google Shape;101;p17"/>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3917431844"/>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Single Photo Chapter slide 4">
  <p:cSld name="Single Photo Chapter slide 4">
    <p:spTree>
      <p:nvGrpSpPr>
        <p:cNvPr id="1" name="Shape 102"/>
        <p:cNvGrpSpPr/>
        <p:nvPr/>
      </p:nvGrpSpPr>
      <p:grpSpPr>
        <a:xfrm>
          <a:off x="0" y="0"/>
          <a:ext cx="0" cy="0"/>
          <a:chOff x="0" y="0"/>
          <a:chExt cx="0" cy="0"/>
        </a:xfrm>
      </p:grpSpPr>
      <p:sp>
        <p:nvSpPr>
          <p:cNvPr id="103" name="Google Shape;103;p18"/>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lt1"/>
                </a:solidFill>
                <a:latin typeface="Calibri"/>
                <a:ea typeface="Calibri"/>
                <a:cs typeface="Calibri"/>
                <a:sym typeface="Calibri"/>
              </a:rPr>
              <a:pPr marL="0" marR="0" lvl="0" indent="0" algn="r" rtl="0">
                <a:spcBef>
                  <a:spcPts val="0"/>
                </a:spcBef>
                <a:spcAft>
                  <a:spcPts val="0"/>
                </a:spcAft>
                <a:buNone/>
              </a:pPr>
              <a:t>‹#›</a:t>
            </a:fld>
            <a:endParaRPr sz="1100">
              <a:solidFill>
                <a:schemeClr val="lt1"/>
              </a:solidFill>
              <a:latin typeface="Calibri"/>
              <a:ea typeface="Calibri"/>
              <a:cs typeface="Calibri"/>
              <a:sym typeface="Calibri"/>
            </a:endParaRPr>
          </a:p>
        </p:txBody>
      </p:sp>
      <p:sp>
        <p:nvSpPr>
          <p:cNvPr id="104" name="Google Shape;104;p18"/>
          <p:cNvSpPr txBox="1">
            <a:spLocks noGrp="1"/>
          </p:cNvSpPr>
          <p:nvPr>
            <p:ph type="ctrTitle"/>
          </p:nvPr>
        </p:nvSpPr>
        <p:spPr>
          <a:xfrm>
            <a:off x="564775" y="1600200"/>
            <a:ext cx="8001000" cy="2002400"/>
          </a:xfrm>
          <a:prstGeom prst="rect">
            <a:avLst/>
          </a:prstGeom>
          <a:noFill/>
          <a:ln>
            <a:noFill/>
          </a:ln>
        </p:spPr>
        <p:txBody>
          <a:bodyPr spcFirstLastPara="1" wrap="square" lIns="91425" tIns="45700" rIns="91425" bIns="45700" anchor="b" anchorCtr="0">
            <a:noAutofit/>
          </a:bodyPr>
          <a:lstStyle>
            <a:lvl1pPr marR="0" lvl="0" algn="ctr" rtl="0">
              <a:spcBef>
                <a:spcPts val="0"/>
              </a:spcBef>
              <a:spcAft>
                <a:spcPts val="0"/>
              </a:spcAft>
              <a:buClr>
                <a:schemeClr val="lt2"/>
              </a:buClr>
              <a:buSzPts val="3200"/>
              <a:buFont typeface="Calibri"/>
              <a:buNone/>
              <a:defRPr sz="3200" b="0" i="0" u="none" strike="noStrike" cap="none">
                <a:solidFill>
                  <a:schemeClr val="lt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5" name="Google Shape;105;p18"/>
          <p:cNvSpPr txBox="1">
            <a:spLocks noGrp="1"/>
          </p:cNvSpPr>
          <p:nvPr>
            <p:ph type="subTitle" idx="1"/>
          </p:nvPr>
        </p:nvSpPr>
        <p:spPr>
          <a:xfrm>
            <a:off x="533400" y="3704165"/>
            <a:ext cx="8077200" cy="1676400"/>
          </a:xfrm>
          <a:prstGeom prst="rect">
            <a:avLst/>
          </a:prstGeom>
          <a:noFill/>
          <a:ln>
            <a:noFill/>
          </a:ln>
        </p:spPr>
        <p:txBody>
          <a:bodyPr spcFirstLastPara="1" wrap="square" lIns="91425" tIns="45700" rIns="91425" bIns="45700" anchor="t" anchorCtr="0">
            <a:noAutofit/>
          </a:bodyPr>
          <a:lstStyle>
            <a:lvl1pPr marR="0" lvl="0" algn="ctr" rtl="0">
              <a:spcBef>
                <a:spcPts val="560"/>
              </a:spcBef>
              <a:spcAft>
                <a:spcPts val="0"/>
              </a:spcAft>
              <a:buClr>
                <a:schemeClr val="accent2"/>
              </a:buClr>
              <a:buSzPts val="2800"/>
              <a:buFont typeface="Arial"/>
              <a:buNone/>
              <a:defRPr sz="2800" b="0" i="0" u="none" strike="noStrike" cap="none">
                <a:solidFill>
                  <a:schemeClr val="accent2"/>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pic>
        <p:nvPicPr>
          <p:cNvPr id="106" name="Google Shape;106;p18"/>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161068699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Questions">
  <p:cSld name="Questions">
    <p:spTree>
      <p:nvGrpSpPr>
        <p:cNvPr id="1" name="Shape 107"/>
        <p:cNvGrpSpPr/>
        <p:nvPr/>
      </p:nvGrpSpPr>
      <p:grpSpPr>
        <a:xfrm>
          <a:off x="0" y="0"/>
          <a:ext cx="0" cy="0"/>
          <a:chOff x="0" y="0"/>
          <a:chExt cx="0" cy="0"/>
        </a:xfrm>
      </p:grpSpPr>
      <p:sp>
        <p:nvSpPr>
          <p:cNvPr id="108" name="Google Shape;108;p19"/>
          <p:cNvSpPr/>
          <p:nvPr/>
        </p:nvSpPr>
        <p:spPr>
          <a:xfrm>
            <a:off x="0" y="6309165"/>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09" name="Google Shape;109;p19"/>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0" name="Google Shape;110;p19"/>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1" name="Google Shape;111;p19"/>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2" name="Google Shape;112;p19"/>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sp>
        <p:nvSpPr>
          <p:cNvPr id="113" name="Google Shape;113;p19"/>
          <p:cNvSpPr txBox="1">
            <a:spLocks noGrp="1"/>
          </p:cNvSpPr>
          <p:nvPr>
            <p:ph type="subTitle" idx="1"/>
          </p:nvPr>
        </p:nvSpPr>
        <p:spPr>
          <a:xfrm>
            <a:off x="457200" y="3683000"/>
            <a:ext cx="82296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1"/>
              </a:buClr>
              <a:buSzPts val="2600"/>
              <a:buFont typeface="Arial"/>
              <a:buNone/>
              <a:defRPr sz="2600" b="0" i="0" u="none" strike="noStrike" cap="none">
                <a:solidFill>
                  <a:schemeClr val="accent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14" name="Google Shape;114;p19"/>
          <p:cNvSpPr/>
          <p:nvPr/>
        </p:nvSpPr>
        <p:spPr>
          <a:xfrm>
            <a:off x="1828800" y="0"/>
            <a:ext cx="29481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5" name="Google Shape;115;p19"/>
          <p:cNvSpPr/>
          <p:nvPr/>
        </p:nvSpPr>
        <p:spPr>
          <a:xfrm>
            <a:off x="4905704" y="0"/>
            <a:ext cx="11904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19"/>
          <p:cNvSpPr/>
          <p:nvPr/>
        </p:nvSpPr>
        <p:spPr>
          <a:xfrm>
            <a:off x="6237890" y="0"/>
            <a:ext cx="29061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17" name="Google Shape;117;p19"/>
          <p:cNvSpPr/>
          <p:nvPr/>
        </p:nvSpPr>
        <p:spPr>
          <a:xfrm>
            <a:off x="-13514" y="0"/>
            <a:ext cx="16899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18" name="Google Shape;118;p19"/>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
        <p:nvSpPr>
          <p:cNvPr id="119" name="Google Shape;119;p19"/>
          <p:cNvSpPr txBox="1"/>
          <p:nvPr/>
        </p:nvSpPr>
        <p:spPr>
          <a:xfrm>
            <a:off x="457200" y="2698740"/>
            <a:ext cx="8229600" cy="902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3800">
                <a:solidFill>
                  <a:schemeClr val="accent3"/>
                </a:solidFill>
                <a:latin typeface="Calibri"/>
                <a:ea typeface="Calibri"/>
                <a:cs typeface="Calibri"/>
                <a:sym typeface="Calibri"/>
              </a:rPr>
              <a:t>Questions?</a:t>
            </a:r>
            <a:endParaRPr sz="3800">
              <a:solidFill>
                <a:schemeClr val="accent3"/>
              </a:solidFill>
              <a:latin typeface="Calibri"/>
              <a:ea typeface="Calibri"/>
              <a:cs typeface="Calibri"/>
              <a:sym typeface="Calibri"/>
            </a:endParaRPr>
          </a:p>
        </p:txBody>
      </p:sp>
    </p:spTree>
    <p:extLst>
      <p:ext uri="{BB962C8B-B14F-4D97-AF65-F5344CB8AC3E}">
        <p14:creationId xmlns:p14="http://schemas.microsoft.com/office/powerpoint/2010/main" val="92102958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Thank You">
  <p:cSld name="Thank You">
    <p:spTree>
      <p:nvGrpSpPr>
        <p:cNvPr id="1" name="Shape 120"/>
        <p:cNvGrpSpPr/>
        <p:nvPr/>
      </p:nvGrpSpPr>
      <p:grpSpPr>
        <a:xfrm>
          <a:off x="0" y="0"/>
          <a:ext cx="0" cy="0"/>
          <a:chOff x="0" y="0"/>
          <a:chExt cx="0" cy="0"/>
        </a:xfrm>
      </p:grpSpPr>
      <p:sp>
        <p:nvSpPr>
          <p:cNvPr id="121" name="Google Shape;121;p20"/>
          <p:cNvSpPr/>
          <p:nvPr/>
        </p:nvSpPr>
        <p:spPr>
          <a:xfrm>
            <a:off x="0" y="6309165"/>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2" name="Google Shape;122;p20"/>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 name="Google Shape;123;p20"/>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4" name="Google Shape;124;p20"/>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5" name="Google Shape;125;p20"/>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sp>
        <p:nvSpPr>
          <p:cNvPr id="126" name="Google Shape;126;p20"/>
          <p:cNvSpPr txBox="1">
            <a:spLocks noGrp="1"/>
          </p:cNvSpPr>
          <p:nvPr>
            <p:ph type="subTitle" idx="1"/>
          </p:nvPr>
        </p:nvSpPr>
        <p:spPr>
          <a:xfrm>
            <a:off x="457200" y="3683000"/>
            <a:ext cx="82296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1"/>
              </a:buClr>
              <a:buSzPts val="2600"/>
              <a:buFont typeface="Arial"/>
              <a:buNone/>
              <a:defRPr sz="2600" b="0" i="0" u="none" strike="noStrike" cap="none">
                <a:solidFill>
                  <a:schemeClr val="accent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7" name="Google Shape;127;p20"/>
          <p:cNvSpPr/>
          <p:nvPr/>
        </p:nvSpPr>
        <p:spPr>
          <a:xfrm>
            <a:off x="1828800" y="0"/>
            <a:ext cx="29481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28" name="Google Shape;128;p20"/>
          <p:cNvSpPr/>
          <p:nvPr/>
        </p:nvSpPr>
        <p:spPr>
          <a:xfrm>
            <a:off x="4905704" y="0"/>
            <a:ext cx="11904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20"/>
          <p:cNvSpPr/>
          <p:nvPr/>
        </p:nvSpPr>
        <p:spPr>
          <a:xfrm>
            <a:off x="6237890" y="0"/>
            <a:ext cx="29061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20"/>
          <p:cNvSpPr/>
          <p:nvPr/>
        </p:nvSpPr>
        <p:spPr>
          <a:xfrm>
            <a:off x="-13514" y="0"/>
            <a:ext cx="16899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31" name="Google Shape;131;p20"/>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
        <p:nvSpPr>
          <p:cNvPr id="132" name="Google Shape;132;p20"/>
          <p:cNvSpPr txBox="1"/>
          <p:nvPr/>
        </p:nvSpPr>
        <p:spPr>
          <a:xfrm>
            <a:off x="457200" y="2698740"/>
            <a:ext cx="8229600" cy="9028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 sz="3800">
                <a:solidFill>
                  <a:schemeClr val="accent3"/>
                </a:solidFill>
                <a:latin typeface="Calibri"/>
                <a:ea typeface="Calibri"/>
                <a:cs typeface="Calibri"/>
                <a:sym typeface="Calibri"/>
              </a:rPr>
              <a:t>Thank You.</a:t>
            </a:r>
            <a:endParaRPr sz="3800">
              <a:solidFill>
                <a:schemeClr val="accent3"/>
              </a:solidFill>
              <a:latin typeface="Calibri"/>
              <a:ea typeface="Calibri"/>
              <a:cs typeface="Calibri"/>
              <a:sym typeface="Calibri"/>
            </a:endParaRPr>
          </a:p>
        </p:txBody>
      </p:sp>
    </p:spTree>
    <p:extLst>
      <p:ext uri="{BB962C8B-B14F-4D97-AF65-F5344CB8AC3E}">
        <p14:creationId xmlns:p14="http://schemas.microsoft.com/office/powerpoint/2010/main" val="3251512710"/>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Title and blank ">
  <p:cSld name="Title and blank ">
    <p:spTree>
      <p:nvGrpSpPr>
        <p:cNvPr id="1" name="Shape 133"/>
        <p:cNvGrpSpPr/>
        <p:nvPr/>
      </p:nvGrpSpPr>
      <p:grpSpPr>
        <a:xfrm>
          <a:off x="0" y="0"/>
          <a:ext cx="0" cy="0"/>
          <a:chOff x="0" y="0"/>
          <a:chExt cx="0" cy="0"/>
        </a:xfrm>
      </p:grpSpPr>
      <p:sp>
        <p:nvSpPr>
          <p:cNvPr id="134" name="Google Shape;134;p21"/>
          <p:cNvSpPr/>
          <p:nvPr/>
        </p:nvSpPr>
        <p:spPr>
          <a:xfrm>
            <a:off x="0" y="6309167"/>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5" name="Google Shape;135;p21"/>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 name="Google Shape;136;p21"/>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7" name="Google Shape;137;p21"/>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8" name="Google Shape;138;p21"/>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sp>
        <p:nvSpPr>
          <p:cNvPr id="139" name="Google Shape;139;p21"/>
          <p:cNvSpPr txBox="1">
            <a:spLocks noGrp="1"/>
          </p:cNvSpPr>
          <p:nvPr>
            <p:ph type="title"/>
          </p:nvPr>
        </p:nvSpPr>
        <p:spPr>
          <a:xfrm>
            <a:off x="457200" y="180852"/>
            <a:ext cx="8229600" cy="11432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chemeClr val="accent3"/>
              </a:buClr>
              <a:buSzPts val="3000"/>
              <a:buFont typeface="Calibri"/>
              <a:buNone/>
              <a:defRPr sz="30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pic>
        <p:nvPicPr>
          <p:cNvPr id="140" name="Google Shape;140;p21"/>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295770061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Blank no title">
  <p:cSld name="Blank no title">
    <p:spTree>
      <p:nvGrpSpPr>
        <p:cNvPr id="1" name="Shape 141"/>
        <p:cNvGrpSpPr/>
        <p:nvPr/>
      </p:nvGrpSpPr>
      <p:grpSpPr>
        <a:xfrm>
          <a:off x="0" y="0"/>
          <a:ext cx="0" cy="0"/>
          <a:chOff x="0" y="0"/>
          <a:chExt cx="0" cy="0"/>
        </a:xfrm>
      </p:grpSpPr>
      <p:sp>
        <p:nvSpPr>
          <p:cNvPr id="142" name="Google Shape;142;p22"/>
          <p:cNvSpPr/>
          <p:nvPr/>
        </p:nvSpPr>
        <p:spPr>
          <a:xfrm>
            <a:off x="0" y="6309167"/>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3" name="Google Shape;143;p22"/>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22"/>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5" name="Google Shape;145;p22"/>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6" name="Google Shape;146;p22"/>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pic>
        <p:nvPicPr>
          <p:cNvPr id="147" name="Google Shape;147;p22"/>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420720795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Basic Chapter slide ">
  <p:cSld name="Basic Chapter slide ">
    <p:spTree>
      <p:nvGrpSpPr>
        <p:cNvPr id="1" name="Shape 148"/>
        <p:cNvGrpSpPr/>
        <p:nvPr/>
      </p:nvGrpSpPr>
      <p:grpSpPr>
        <a:xfrm>
          <a:off x="0" y="0"/>
          <a:ext cx="0" cy="0"/>
          <a:chOff x="0" y="0"/>
          <a:chExt cx="0" cy="0"/>
        </a:xfrm>
      </p:grpSpPr>
      <p:sp>
        <p:nvSpPr>
          <p:cNvPr id="149" name="Google Shape;149;p23"/>
          <p:cNvSpPr txBox="1">
            <a:spLocks noGrp="1"/>
          </p:cNvSpPr>
          <p:nvPr>
            <p:ph type="title"/>
          </p:nvPr>
        </p:nvSpPr>
        <p:spPr>
          <a:xfrm>
            <a:off x="457200" y="1808653"/>
            <a:ext cx="8229600" cy="1752400"/>
          </a:xfrm>
          <a:prstGeom prst="rect">
            <a:avLst/>
          </a:prstGeom>
          <a:noFill/>
          <a:ln>
            <a:noFill/>
          </a:ln>
        </p:spPr>
        <p:txBody>
          <a:bodyPr spcFirstLastPara="1" wrap="square" lIns="91425" tIns="45700" rIns="91425" bIns="45700" anchor="b" anchorCtr="0">
            <a:noAutofit/>
          </a:bodyPr>
          <a:lstStyle>
            <a:lvl1pPr marR="0" lvl="0" algn="ctr" rtl="0">
              <a:lnSpc>
                <a:spcPct val="93750"/>
              </a:lnSpc>
              <a:spcBef>
                <a:spcPts val="0"/>
              </a:spcBef>
              <a:spcAft>
                <a:spcPts val="0"/>
              </a:spcAft>
              <a:buClr>
                <a:schemeClr val="accent3"/>
              </a:buClr>
              <a:buSzPts val="3200"/>
              <a:buFont typeface="Calibri"/>
              <a:buNone/>
              <a:defRPr sz="3200" b="0" i="0" u="none" strike="noStrike" cap="none">
                <a:solidFill>
                  <a:schemeClr val="accent3"/>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0" name="Google Shape;150;p23"/>
          <p:cNvSpPr/>
          <p:nvPr/>
        </p:nvSpPr>
        <p:spPr>
          <a:xfrm>
            <a:off x="0" y="6309165"/>
            <a:ext cx="28194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1" name="Google Shape;151;p23"/>
          <p:cNvSpPr/>
          <p:nvPr/>
        </p:nvSpPr>
        <p:spPr>
          <a:xfrm>
            <a:off x="5344886" y="6309165"/>
            <a:ext cx="37992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 name="Google Shape;152;p23"/>
          <p:cNvSpPr/>
          <p:nvPr/>
        </p:nvSpPr>
        <p:spPr>
          <a:xfrm>
            <a:off x="2982686" y="6309165"/>
            <a:ext cx="11613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3" name="Google Shape;153;p23"/>
          <p:cNvSpPr/>
          <p:nvPr/>
        </p:nvSpPr>
        <p:spPr>
          <a:xfrm>
            <a:off x="4307259" y="6309165"/>
            <a:ext cx="8742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4" name="Google Shape;154;p23"/>
          <p:cNvSpPr txBox="1"/>
          <p:nvPr/>
        </p:nvSpPr>
        <p:spPr>
          <a:xfrm>
            <a:off x="8167006" y="6354235"/>
            <a:ext cx="748500" cy="3608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 sz="1100">
                <a:solidFill>
                  <a:schemeClr val="dk1"/>
                </a:solidFill>
                <a:latin typeface="Calibri"/>
                <a:ea typeface="Calibri"/>
                <a:cs typeface="Calibri"/>
                <a:sym typeface="Calibri"/>
              </a:rPr>
              <a:pPr marL="0" marR="0" lvl="0" indent="0" algn="r" rtl="0">
                <a:spcBef>
                  <a:spcPts val="0"/>
                </a:spcBef>
                <a:spcAft>
                  <a:spcPts val="0"/>
                </a:spcAft>
                <a:buNone/>
              </a:pPr>
              <a:t>‹#›</a:t>
            </a:fld>
            <a:endParaRPr sz="1100">
              <a:solidFill>
                <a:schemeClr val="dk1"/>
              </a:solidFill>
              <a:latin typeface="Calibri"/>
              <a:ea typeface="Calibri"/>
              <a:cs typeface="Calibri"/>
              <a:sym typeface="Calibri"/>
            </a:endParaRPr>
          </a:p>
        </p:txBody>
      </p:sp>
      <p:sp>
        <p:nvSpPr>
          <p:cNvPr id="155" name="Google Shape;155;p23"/>
          <p:cNvSpPr txBox="1">
            <a:spLocks noGrp="1"/>
          </p:cNvSpPr>
          <p:nvPr>
            <p:ph type="subTitle" idx="1"/>
          </p:nvPr>
        </p:nvSpPr>
        <p:spPr>
          <a:xfrm>
            <a:off x="457200" y="3683000"/>
            <a:ext cx="8229600" cy="1676400"/>
          </a:xfrm>
          <a:prstGeom prst="rect">
            <a:avLst/>
          </a:prstGeom>
          <a:noFill/>
          <a:ln>
            <a:noFill/>
          </a:ln>
        </p:spPr>
        <p:txBody>
          <a:bodyPr spcFirstLastPara="1" wrap="square" lIns="91425" tIns="45700" rIns="91425" bIns="45700" anchor="t" anchorCtr="0">
            <a:noAutofit/>
          </a:bodyPr>
          <a:lstStyle>
            <a:lvl1pPr marR="0" lvl="0" algn="ctr" rtl="0">
              <a:spcBef>
                <a:spcPts val="520"/>
              </a:spcBef>
              <a:spcAft>
                <a:spcPts val="0"/>
              </a:spcAft>
              <a:buClr>
                <a:schemeClr val="accent1"/>
              </a:buClr>
              <a:buSzPts val="2600"/>
              <a:buFont typeface="Arial"/>
              <a:buNone/>
              <a:defRPr sz="2600" b="0" i="0" u="none" strike="noStrike" cap="none">
                <a:solidFill>
                  <a:schemeClr val="accent1"/>
                </a:solidFill>
                <a:latin typeface="Calibri"/>
                <a:ea typeface="Calibri"/>
                <a:cs typeface="Calibri"/>
                <a:sym typeface="Calibri"/>
              </a:defRPr>
            </a:lvl1pPr>
            <a:lvl2pPr marR="0" lvl="1"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56" name="Google Shape;156;p23"/>
          <p:cNvSpPr/>
          <p:nvPr/>
        </p:nvSpPr>
        <p:spPr>
          <a:xfrm>
            <a:off x="1828800" y="0"/>
            <a:ext cx="2948100" cy="548800"/>
          </a:xfrm>
          <a:prstGeom prst="rect">
            <a:avLst/>
          </a:prstGeom>
          <a:solidFill>
            <a:srgbClr val="338DC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7" name="Google Shape;157;p23"/>
          <p:cNvSpPr/>
          <p:nvPr/>
        </p:nvSpPr>
        <p:spPr>
          <a:xfrm>
            <a:off x="4905704" y="0"/>
            <a:ext cx="1190400" cy="548800"/>
          </a:xfrm>
          <a:prstGeom prst="rect">
            <a:avLst/>
          </a:prstGeom>
          <a:solidFill>
            <a:srgbClr val="FFCB05"/>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23"/>
          <p:cNvSpPr/>
          <p:nvPr/>
        </p:nvSpPr>
        <p:spPr>
          <a:xfrm>
            <a:off x="6237890" y="0"/>
            <a:ext cx="2906100" cy="548800"/>
          </a:xfrm>
          <a:prstGeom prst="rect">
            <a:avLst/>
          </a:prstGeom>
          <a:solidFill>
            <a:srgbClr val="702439"/>
          </a:solidFill>
          <a:ln w="9525" cap="flat" cmpd="sng">
            <a:solidFill>
              <a:srgbClr val="702439"/>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9" name="Google Shape;159;p23"/>
          <p:cNvSpPr/>
          <p:nvPr/>
        </p:nvSpPr>
        <p:spPr>
          <a:xfrm>
            <a:off x="-13514" y="0"/>
            <a:ext cx="1689900" cy="548800"/>
          </a:xfrm>
          <a:prstGeom prst="rect">
            <a:avLst/>
          </a:prstGeom>
          <a:solidFill>
            <a:schemeClr val="accent4"/>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60" name="Google Shape;160;p23"/>
          <p:cNvPicPr preferRelativeResize="0"/>
          <p:nvPr/>
        </p:nvPicPr>
        <p:blipFill rotWithShape="1">
          <a:blip r:embed="rId2">
            <a:alphaModFix/>
          </a:blip>
          <a:srcRect/>
          <a:stretch/>
        </p:blipFill>
        <p:spPr>
          <a:xfrm>
            <a:off x="258817" y="6309167"/>
            <a:ext cx="1143000" cy="432532"/>
          </a:xfrm>
          <a:prstGeom prst="rect">
            <a:avLst/>
          </a:prstGeom>
          <a:noFill/>
          <a:ln>
            <a:noFill/>
          </a:ln>
          <a:effectLst>
            <a:outerShdw blurRad="38100" dist="25400" dir="2700000" algn="tl" rotWithShape="0">
              <a:srgbClr val="2C2C2C"/>
            </a:outerShdw>
          </a:effectLst>
        </p:spPr>
      </p:pic>
    </p:spTree>
    <p:extLst>
      <p:ext uri="{BB962C8B-B14F-4D97-AF65-F5344CB8AC3E}">
        <p14:creationId xmlns:p14="http://schemas.microsoft.com/office/powerpoint/2010/main" val="149244123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61"/>
        <p:cNvGrpSpPr/>
        <p:nvPr/>
      </p:nvGrpSpPr>
      <p:grpSpPr>
        <a:xfrm>
          <a:off x="0" y="0"/>
          <a:ext cx="0" cy="0"/>
          <a:chOff x="0" y="0"/>
          <a:chExt cx="0" cy="0"/>
        </a:xfrm>
      </p:grpSpPr>
      <p:sp>
        <p:nvSpPr>
          <p:cNvPr id="162" name="Google Shape;162;p24"/>
          <p:cNvSpPr txBox="1">
            <a:spLocks noGrp="1"/>
          </p:cNvSpPr>
          <p:nvPr>
            <p:ph type="dt" idx="10"/>
          </p:nvPr>
        </p:nvSpPr>
        <p:spPr>
          <a:xfrm>
            <a:off x="457200" y="6356351"/>
            <a:ext cx="2133600" cy="365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63" name="Google Shape;163;p24"/>
          <p:cNvSpPr txBox="1">
            <a:spLocks noGrp="1"/>
          </p:cNvSpPr>
          <p:nvPr>
            <p:ph type="ftr" idx="11"/>
          </p:nvPr>
        </p:nvSpPr>
        <p:spPr>
          <a:xfrm>
            <a:off x="0" y="6199632"/>
            <a:ext cx="9144000" cy="381200"/>
          </a:xfrm>
          <a:prstGeom prst="rect">
            <a:avLst/>
          </a:prstGeom>
          <a:noFill/>
          <a:ln>
            <a:noFill/>
          </a:ln>
        </p:spPr>
        <p:txBody>
          <a:bodyPr spcFirstLastPara="1" wrap="square" lIns="91425" tIns="45700" rIns="91425" bIns="45700" anchor="b" anchorCtr="0">
            <a:noAutofit/>
          </a:bodyPr>
          <a:lstStyle>
            <a:lvl1pPr lvl="0" algn="ctr" rtl="0">
              <a:lnSpc>
                <a:spcPct val="109090"/>
              </a:lnSpc>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64" name="Google Shape;164;p24"/>
          <p:cNvSpPr txBox="1">
            <a:spLocks noGrp="1"/>
          </p:cNvSpPr>
          <p:nvPr>
            <p:ph type="sldNum" idx="12"/>
          </p:nvPr>
        </p:nvSpPr>
        <p:spPr>
          <a:xfrm>
            <a:off x="6705600" y="6199632"/>
            <a:ext cx="2133600" cy="28880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1100" b="0" i="0" u="none" strike="noStrike" cap="none">
                <a:solidFill>
                  <a:srgbClr val="929292"/>
                </a:solidFill>
                <a:latin typeface="Calibri"/>
                <a:ea typeface="Calibri"/>
                <a:cs typeface="Calibri"/>
                <a:sym typeface="Calibri"/>
              </a:defRPr>
            </a:lvl1pPr>
            <a:lvl2pPr marL="0" marR="0" lvl="1" indent="0" algn="r" rtl="0">
              <a:spcBef>
                <a:spcPts val="0"/>
              </a:spcBef>
              <a:buNone/>
              <a:defRPr sz="1100" b="0" i="0" u="none" strike="noStrike" cap="none">
                <a:solidFill>
                  <a:srgbClr val="929292"/>
                </a:solidFill>
                <a:latin typeface="Calibri"/>
                <a:ea typeface="Calibri"/>
                <a:cs typeface="Calibri"/>
                <a:sym typeface="Calibri"/>
              </a:defRPr>
            </a:lvl2pPr>
            <a:lvl3pPr marL="0" marR="0" lvl="2" indent="0" algn="r" rtl="0">
              <a:spcBef>
                <a:spcPts val="0"/>
              </a:spcBef>
              <a:buNone/>
              <a:defRPr sz="1100" b="0" i="0" u="none" strike="noStrike" cap="none">
                <a:solidFill>
                  <a:srgbClr val="929292"/>
                </a:solidFill>
                <a:latin typeface="Calibri"/>
                <a:ea typeface="Calibri"/>
                <a:cs typeface="Calibri"/>
                <a:sym typeface="Calibri"/>
              </a:defRPr>
            </a:lvl3pPr>
            <a:lvl4pPr marL="0" marR="0" lvl="3" indent="0" algn="r" rtl="0">
              <a:spcBef>
                <a:spcPts val="0"/>
              </a:spcBef>
              <a:buNone/>
              <a:defRPr sz="1100" b="0" i="0" u="none" strike="noStrike" cap="none">
                <a:solidFill>
                  <a:srgbClr val="929292"/>
                </a:solidFill>
                <a:latin typeface="Calibri"/>
                <a:ea typeface="Calibri"/>
                <a:cs typeface="Calibri"/>
                <a:sym typeface="Calibri"/>
              </a:defRPr>
            </a:lvl4pPr>
            <a:lvl5pPr marL="0" marR="0" lvl="4" indent="0" algn="r" rtl="0">
              <a:spcBef>
                <a:spcPts val="0"/>
              </a:spcBef>
              <a:buNone/>
              <a:defRPr sz="1100" b="0" i="0" u="none" strike="noStrike" cap="none">
                <a:solidFill>
                  <a:srgbClr val="929292"/>
                </a:solidFill>
                <a:latin typeface="Calibri"/>
                <a:ea typeface="Calibri"/>
                <a:cs typeface="Calibri"/>
                <a:sym typeface="Calibri"/>
              </a:defRPr>
            </a:lvl5pPr>
            <a:lvl6pPr marL="0" marR="0" lvl="5" indent="0" algn="r" rtl="0">
              <a:spcBef>
                <a:spcPts val="0"/>
              </a:spcBef>
              <a:buNone/>
              <a:defRPr sz="1100" b="0" i="0" u="none" strike="noStrike" cap="none">
                <a:solidFill>
                  <a:srgbClr val="929292"/>
                </a:solidFill>
                <a:latin typeface="Calibri"/>
                <a:ea typeface="Calibri"/>
                <a:cs typeface="Calibri"/>
                <a:sym typeface="Calibri"/>
              </a:defRPr>
            </a:lvl6pPr>
            <a:lvl7pPr marL="0" marR="0" lvl="6" indent="0" algn="r" rtl="0">
              <a:spcBef>
                <a:spcPts val="0"/>
              </a:spcBef>
              <a:buNone/>
              <a:defRPr sz="1100" b="0" i="0" u="none" strike="noStrike" cap="none">
                <a:solidFill>
                  <a:srgbClr val="929292"/>
                </a:solidFill>
                <a:latin typeface="Calibri"/>
                <a:ea typeface="Calibri"/>
                <a:cs typeface="Calibri"/>
                <a:sym typeface="Calibri"/>
              </a:defRPr>
            </a:lvl7pPr>
            <a:lvl8pPr marL="0" marR="0" lvl="7" indent="0" algn="r" rtl="0">
              <a:spcBef>
                <a:spcPts val="0"/>
              </a:spcBef>
              <a:buNone/>
              <a:defRPr sz="1100" b="0" i="0" u="none" strike="noStrike" cap="none">
                <a:solidFill>
                  <a:srgbClr val="929292"/>
                </a:solidFill>
                <a:latin typeface="Calibri"/>
                <a:ea typeface="Calibri"/>
                <a:cs typeface="Calibri"/>
                <a:sym typeface="Calibri"/>
              </a:defRPr>
            </a:lvl8pPr>
            <a:lvl9pPr marL="0" marR="0" lvl="8" indent="0" algn="r" rtl="0">
              <a:spcBef>
                <a:spcPts val="0"/>
              </a:spcBef>
              <a:buNone/>
              <a:defRPr sz="1100" b="0" i="0" u="none" strike="noStrike" cap="none">
                <a:solidFill>
                  <a:srgbClr val="929292"/>
                </a:solidFill>
                <a:latin typeface="Calibri"/>
                <a:ea typeface="Calibri"/>
                <a:cs typeface="Calibri"/>
                <a:sym typeface="Calibri"/>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02621091"/>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Blank with Title">
  <p:cSld name="Blank with Title">
    <p:spTree>
      <p:nvGrpSpPr>
        <p:cNvPr id="1" name="Shape 165"/>
        <p:cNvGrpSpPr/>
        <p:nvPr/>
      </p:nvGrpSpPr>
      <p:grpSpPr>
        <a:xfrm>
          <a:off x="0" y="0"/>
          <a:ext cx="0" cy="0"/>
          <a:chOff x="0" y="0"/>
          <a:chExt cx="0" cy="0"/>
        </a:xfrm>
      </p:grpSpPr>
      <p:cxnSp>
        <p:nvCxnSpPr>
          <p:cNvPr id="166" name="Google Shape;166;p25"/>
          <p:cNvCxnSpPr/>
          <p:nvPr/>
        </p:nvCxnSpPr>
        <p:spPr>
          <a:xfrm>
            <a:off x="381000" y="1447800"/>
            <a:ext cx="8458200" cy="0"/>
          </a:xfrm>
          <a:prstGeom prst="straightConnector1">
            <a:avLst/>
          </a:prstGeom>
          <a:noFill/>
          <a:ln w="28575" cap="flat" cmpd="sng">
            <a:solidFill>
              <a:srgbClr val="318DCC"/>
            </a:solidFill>
            <a:prstDash val="solid"/>
            <a:round/>
            <a:headEnd type="oval" w="med" len="med"/>
            <a:tailEnd type="oval" w="med" len="med"/>
          </a:ln>
        </p:spPr>
      </p:cxnSp>
      <p:sp>
        <p:nvSpPr>
          <p:cNvPr id="167" name="Google Shape;167;p25"/>
          <p:cNvSpPr txBox="1">
            <a:spLocks noGrp="1"/>
          </p:cNvSpPr>
          <p:nvPr>
            <p:ph type="sldNum" idx="12"/>
          </p:nvPr>
        </p:nvSpPr>
        <p:spPr>
          <a:xfrm>
            <a:off x="6705600" y="6196969"/>
            <a:ext cx="2133600" cy="288800"/>
          </a:xfrm>
          <a:prstGeom prst="rect">
            <a:avLst/>
          </a:prstGeom>
          <a:noFill/>
          <a:ln>
            <a:noFill/>
          </a:ln>
        </p:spPr>
        <p:txBody>
          <a:bodyPr spcFirstLastPara="1" wrap="square" lIns="91425" tIns="45700" rIns="91425" bIns="45700" anchor="b" anchorCtr="0">
            <a:noAutofit/>
          </a:bodyPr>
          <a:lstStyle>
            <a:lvl1pPr marL="0" lvl="0" indent="0" algn="r" rtl="0">
              <a:spcBef>
                <a:spcPts val="0"/>
              </a:spcBef>
              <a:buNone/>
              <a:defRPr sz="1100" b="0" i="0" u="none" strike="noStrike" cap="none">
                <a:solidFill>
                  <a:srgbClr val="929292"/>
                </a:solidFill>
                <a:latin typeface="Calibri"/>
                <a:ea typeface="Calibri"/>
                <a:cs typeface="Calibri"/>
                <a:sym typeface="Calibri"/>
              </a:defRPr>
            </a:lvl1pPr>
            <a:lvl2pPr marL="0" lvl="1" indent="0" algn="r" rtl="0">
              <a:spcBef>
                <a:spcPts val="0"/>
              </a:spcBef>
              <a:buNone/>
              <a:defRPr sz="1100" b="0" i="0" u="none" strike="noStrike" cap="none">
                <a:solidFill>
                  <a:srgbClr val="929292"/>
                </a:solidFill>
                <a:latin typeface="Calibri"/>
                <a:ea typeface="Calibri"/>
                <a:cs typeface="Calibri"/>
                <a:sym typeface="Calibri"/>
              </a:defRPr>
            </a:lvl2pPr>
            <a:lvl3pPr marL="0" lvl="2" indent="0" algn="r" rtl="0">
              <a:spcBef>
                <a:spcPts val="0"/>
              </a:spcBef>
              <a:buNone/>
              <a:defRPr sz="1100" b="0" i="0" u="none" strike="noStrike" cap="none">
                <a:solidFill>
                  <a:srgbClr val="929292"/>
                </a:solidFill>
                <a:latin typeface="Calibri"/>
                <a:ea typeface="Calibri"/>
                <a:cs typeface="Calibri"/>
                <a:sym typeface="Calibri"/>
              </a:defRPr>
            </a:lvl3pPr>
            <a:lvl4pPr marL="0" lvl="3" indent="0" algn="r" rtl="0">
              <a:spcBef>
                <a:spcPts val="0"/>
              </a:spcBef>
              <a:buNone/>
              <a:defRPr sz="1100" b="0" i="0" u="none" strike="noStrike" cap="none">
                <a:solidFill>
                  <a:srgbClr val="929292"/>
                </a:solidFill>
                <a:latin typeface="Calibri"/>
                <a:ea typeface="Calibri"/>
                <a:cs typeface="Calibri"/>
                <a:sym typeface="Calibri"/>
              </a:defRPr>
            </a:lvl4pPr>
            <a:lvl5pPr marL="0" lvl="4" indent="0" algn="r" rtl="0">
              <a:spcBef>
                <a:spcPts val="0"/>
              </a:spcBef>
              <a:buNone/>
              <a:defRPr sz="1100" b="0" i="0" u="none" strike="noStrike" cap="none">
                <a:solidFill>
                  <a:srgbClr val="929292"/>
                </a:solidFill>
                <a:latin typeface="Calibri"/>
                <a:ea typeface="Calibri"/>
                <a:cs typeface="Calibri"/>
                <a:sym typeface="Calibri"/>
              </a:defRPr>
            </a:lvl5pPr>
            <a:lvl6pPr marL="0" lvl="5" indent="0" algn="r" rtl="0">
              <a:spcBef>
                <a:spcPts val="0"/>
              </a:spcBef>
              <a:buNone/>
              <a:defRPr sz="1100" b="0" i="0" u="none" strike="noStrike" cap="none">
                <a:solidFill>
                  <a:srgbClr val="929292"/>
                </a:solidFill>
                <a:latin typeface="Calibri"/>
                <a:ea typeface="Calibri"/>
                <a:cs typeface="Calibri"/>
                <a:sym typeface="Calibri"/>
              </a:defRPr>
            </a:lvl6pPr>
            <a:lvl7pPr marL="0" lvl="6" indent="0" algn="r" rtl="0">
              <a:spcBef>
                <a:spcPts val="0"/>
              </a:spcBef>
              <a:buNone/>
              <a:defRPr sz="1100" b="0" i="0" u="none" strike="noStrike" cap="none">
                <a:solidFill>
                  <a:srgbClr val="929292"/>
                </a:solidFill>
                <a:latin typeface="Calibri"/>
                <a:ea typeface="Calibri"/>
                <a:cs typeface="Calibri"/>
                <a:sym typeface="Calibri"/>
              </a:defRPr>
            </a:lvl7pPr>
            <a:lvl8pPr marL="0" lvl="7" indent="0" algn="r" rtl="0">
              <a:spcBef>
                <a:spcPts val="0"/>
              </a:spcBef>
              <a:buNone/>
              <a:defRPr sz="1100" b="0" i="0" u="none" strike="noStrike" cap="none">
                <a:solidFill>
                  <a:srgbClr val="929292"/>
                </a:solidFill>
                <a:latin typeface="Calibri"/>
                <a:ea typeface="Calibri"/>
                <a:cs typeface="Calibri"/>
                <a:sym typeface="Calibri"/>
              </a:defRPr>
            </a:lvl8pPr>
            <a:lvl9pPr marL="0" lvl="8" indent="0" algn="r" rtl="0">
              <a:spcBef>
                <a:spcPts val="0"/>
              </a:spcBef>
              <a:buNone/>
              <a:defRPr sz="1100" b="0" i="0" u="none" strike="noStrike" cap="none">
                <a:solidFill>
                  <a:srgbClr val="929292"/>
                </a:solidFill>
                <a:latin typeface="Calibri"/>
                <a:ea typeface="Calibri"/>
                <a:cs typeface="Calibri"/>
                <a:sym typeface="Calibri"/>
              </a:defRPr>
            </a:lvl9pPr>
          </a:lstStyle>
          <a:p>
            <a:fld id="{00000000-1234-1234-1234-123412341234}" type="slidenum">
              <a:rPr lang="en" smtClean="0"/>
              <a:pPr/>
              <a:t>‹#›</a:t>
            </a:fld>
            <a:endParaRPr lang="en"/>
          </a:p>
        </p:txBody>
      </p:sp>
      <p:pic>
        <p:nvPicPr>
          <p:cNvPr id="168" name="Google Shape;168;p25"/>
          <p:cNvPicPr preferRelativeResize="0"/>
          <p:nvPr/>
        </p:nvPicPr>
        <p:blipFill rotWithShape="1">
          <a:blip r:embed="rId2">
            <a:alphaModFix/>
          </a:blip>
          <a:srcRect/>
          <a:stretch/>
        </p:blipFill>
        <p:spPr>
          <a:xfrm>
            <a:off x="74843" y="6019801"/>
            <a:ext cx="1671066" cy="604060"/>
          </a:xfrm>
          <a:prstGeom prst="rect">
            <a:avLst/>
          </a:prstGeom>
          <a:noFill/>
          <a:ln>
            <a:noFill/>
          </a:ln>
        </p:spPr>
      </p:pic>
      <p:sp>
        <p:nvSpPr>
          <p:cNvPr id="169" name="Google Shape;169;p25"/>
          <p:cNvSpPr txBox="1">
            <a:spLocks noGrp="1"/>
          </p:cNvSpPr>
          <p:nvPr>
            <p:ph type="title"/>
          </p:nvPr>
        </p:nvSpPr>
        <p:spPr>
          <a:xfrm>
            <a:off x="457200" y="304800"/>
            <a:ext cx="8305800" cy="1219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rgbClr val="318DCF"/>
              </a:buClr>
              <a:buSzPts val="4000"/>
              <a:buFont typeface="Tahoma"/>
              <a:buNone/>
              <a:defRPr sz="4000" b="0" i="0" u="none" strike="noStrike" cap="none">
                <a:solidFill>
                  <a:srgbClr val="318DCF"/>
                </a:solidFill>
                <a:latin typeface="Tahoma"/>
                <a:ea typeface="Tahoma"/>
                <a:cs typeface="Tahoma"/>
                <a:sym typeface="Tahom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70" name="Google Shape;170;p25"/>
          <p:cNvSpPr txBox="1">
            <a:spLocks noGrp="1"/>
          </p:cNvSpPr>
          <p:nvPr>
            <p:ph type="ftr" idx="11"/>
          </p:nvPr>
        </p:nvSpPr>
        <p:spPr>
          <a:xfrm>
            <a:off x="0" y="6196969"/>
            <a:ext cx="9144000" cy="381200"/>
          </a:xfrm>
          <a:prstGeom prst="rect">
            <a:avLst/>
          </a:prstGeom>
          <a:noFill/>
          <a:ln>
            <a:noFill/>
          </a:ln>
        </p:spPr>
        <p:txBody>
          <a:bodyPr spcFirstLastPara="1" wrap="square" lIns="91425" tIns="45700" rIns="91425" bIns="45700" anchor="b" anchorCtr="0">
            <a:noAutofit/>
          </a:bodyPr>
          <a:lstStyle>
            <a:lvl1pPr lvl="0" algn="ctr" rtl="0">
              <a:lnSpc>
                <a:spcPct val="66666"/>
              </a:lnSpc>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332038656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Two Contents">
  <p:cSld name="Two Contents">
    <p:spTree>
      <p:nvGrpSpPr>
        <p:cNvPr id="1" name="Shape 171"/>
        <p:cNvGrpSpPr/>
        <p:nvPr/>
      </p:nvGrpSpPr>
      <p:grpSpPr>
        <a:xfrm>
          <a:off x="0" y="0"/>
          <a:ext cx="0" cy="0"/>
          <a:chOff x="0" y="0"/>
          <a:chExt cx="0" cy="0"/>
        </a:xfrm>
      </p:grpSpPr>
      <p:cxnSp>
        <p:nvCxnSpPr>
          <p:cNvPr id="172" name="Google Shape;172;p26"/>
          <p:cNvCxnSpPr/>
          <p:nvPr/>
        </p:nvCxnSpPr>
        <p:spPr>
          <a:xfrm>
            <a:off x="381000" y="1447800"/>
            <a:ext cx="8458200" cy="0"/>
          </a:xfrm>
          <a:prstGeom prst="straightConnector1">
            <a:avLst/>
          </a:prstGeom>
          <a:noFill/>
          <a:ln w="28575" cap="flat" cmpd="sng">
            <a:solidFill>
              <a:srgbClr val="318DCC"/>
            </a:solidFill>
            <a:prstDash val="solid"/>
            <a:round/>
            <a:headEnd type="oval" w="med" len="med"/>
            <a:tailEnd type="oval" w="med" len="med"/>
          </a:ln>
        </p:spPr>
      </p:cxnSp>
      <p:sp>
        <p:nvSpPr>
          <p:cNvPr id="173" name="Google Shape;173;p26"/>
          <p:cNvSpPr txBox="1">
            <a:spLocks noGrp="1"/>
          </p:cNvSpPr>
          <p:nvPr>
            <p:ph type="sldNum" idx="12"/>
          </p:nvPr>
        </p:nvSpPr>
        <p:spPr>
          <a:xfrm>
            <a:off x="6705600" y="6196969"/>
            <a:ext cx="2133600" cy="288800"/>
          </a:xfrm>
          <a:prstGeom prst="rect">
            <a:avLst/>
          </a:prstGeom>
          <a:noFill/>
          <a:ln>
            <a:noFill/>
          </a:ln>
        </p:spPr>
        <p:txBody>
          <a:bodyPr spcFirstLastPara="1" wrap="square" lIns="91425" tIns="45700" rIns="91425" bIns="45700" anchor="b" anchorCtr="0">
            <a:noAutofit/>
          </a:bodyPr>
          <a:lstStyle>
            <a:lvl1pPr marL="0" lvl="0" indent="0" algn="r" rtl="0">
              <a:spcBef>
                <a:spcPts val="0"/>
              </a:spcBef>
              <a:buNone/>
              <a:defRPr sz="1100">
                <a:solidFill>
                  <a:srgbClr val="929292"/>
                </a:solidFill>
                <a:latin typeface="Calibri"/>
                <a:ea typeface="Calibri"/>
                <a:cs typeface="Calibri"/>
                <a:sym typeface="Calibri"/>
              </a:defRPr>
            </a:lvl1pPr>
            <a:lvl2pPr marL="0" lvl="1" indent="0" algn="r" rtl="0">
              <a:spcBef>
                <a:spcPts val="0"/>
              </a:spcBef>
              <a:buNone/>
              <a:defRPr sz="1100">
                <a:solidFill>
                  <a:srgbClr val="929292"/>
                </a:solidFill>
                <a:latin typeface="Calibri"/>
                <a:ea typeface="Calibri"/>
                <a:cs typeface="Calibri"/>
                <a:sym typeface="Calibri"/>
              </a:defRPr>
            </a:lvl2pPr>
            <a:lvl3pPr marL="0" lvl="2" indent="0" algn="r" rtl="0">
              <a:spcBef>
                <a:spcPts val="0"/>
              </a:spcBef>
              <a:buNone/>
              <a:defRPr sz="1100">
                <a:solidFill>
                  <a:srgbClr val="929292"/>
                </a:solidFill>
                <a:latin typeface="Calibri"/>
                <a:ea typeface="Calibri"/>
                <a:cs typeface="Calibri"/>
                <a:sym typeface="Calibri"/>
              </a:defRPr>
            </a:lvl3pPr>
            <a:lvl4pPr marL="0" lvl="3" indent="0" algn="r" rtl="0">
              <a:spcBef>
                <a:spcPts val="0"/>
              </a:spcBef>
              <a:buNone/>
              <a:defRPr sz="1100">
                <a:solidFill>
                  <a:srgbClr val="929292"/>
                </a:solidFill>
                <a:latin typeface="Calibri"/>
                <a:ea typeface="Calibri"/>
                <a:cs typeface="Calibri"/>
                <a:sym typeface="Calibri"/>
              </a:defRPr>
            </a:lvl4pPr>
            <a:lvl5pPr marL="0" lvl="4" indent="0" algn="r" rtl="0">
              <a:spcBef>
                <a:spcPts val="0"/>
              </a:spcBef>
              <a:buNone/>
              <a:defRPr sz="1100">
                <a:solidFill>
                  <a:srgbClr val="929292"/>
                </a:solidFill>
                <a:latin typeface="Calibri"/>
                <a:ea typeface="Calibri"/>
                <a:cs typeface="Calibri"/>
                <a:sym typeface="Calibri"/>
              </a:defRPr>
            </a:lvl5pPr>
            <a:lvl6pPr marL="0" lvl="5" indent="0" algn="r" rtl="0">
              <a:spcBef>
                <a:spcPts val="0"/>
              </a:spcBef>
              <a:buNone/>
              <a:defRPr sz="1100">
                <a:solidFill>
                  <a:srgbClr val="929292"/>
                </a:solidFill>
                <a:latin typeface="Calibri"/>
                <a:ea typeface="Calibri"/>
                <a:cs typeface="Calibri"/>
                <a:sym typeface="Calibri"/>
              </a:defRPr>
            </a:lvl6pPr>
            <a:lvl7pPr marL="0" lvl="6" indent="0" algn="r" rtl="0">
              <a:spcBef>
                <a:spcPts val="0"/>
              </a:spcBef>
              <a:buNone/>
              <a:defRPr sz="1100">
                <a:solidFill>
                  <a:srgbClr val="929292"/>
                </a:solidFill>
                <a:latin typeface="Calibri"/>
                <a:ea typeface="Calibri"/>
                <a:cs typeface="Calibri"/>
                <a:sym typeface="Calibri"/>
              </a:defRPr>
            </a:lvl7pPr>
            <a:lvl8pPr marL="0" lvl="7" indent="0" algn="r" rtl="0">
              <a:spcBef>
                <a:spcPts val="0"/>
              </a:spcBef>
              <a:buNone/>
              <a:defRPr sz="1100">
                <a:solidFill>
                  <a:srgbClr val="929292"/>
                </a:solidFill>
                <a:latin typeface="Calibri"/>
                <a:ea typeface="Calibri"/>
                <a:cs typeface="Calibri"/>
                <a:sym typeface="Calibri"/>
              </a:defRPr>
            </a:lvl8pPr>
            <a:lvl9pPr marL="0" lvl="8" indent="0" algn="r" rtl="0">
              <a:spcBef>
                <a:spcPts val="0"/>
              </a:spcBef>
              <a:buNone/>
              <a:defRPr sz="1100">
                <a:solidFill>
                  <a:srgbClr val="929292"/>
                </a:solidFill>
                <a:latin typeface="Calibri"/>
                <a:ea typeface="Calibri"/>
                <a:cs typeface="Calibri"/>
                <a:sym typeface="Calibri"/>
              </a:defRPr>
            </a:lvl9pPr>
          </a:lstStyle>
          <a:p>
            <a:fld id="{00000000-1234-1234-1234-123412341234}" type="slidenum">
              <a:rPr lang="en" smtClean="0"/>
              <a:pPr/>
              <a:t>‹#›</a:t>
            </a:fld>
            <a:endParaRPr lang="en"/>
          </a:p>
        </p:txBody>
      </p:sp>
      <p:pic>
        <p:nvPicPr>
          <p:cNvPr id="174" name="Google Shape;174;p26"/>
          <p:cNvPicPr preferRelativeResize="0"/>
          <p:nvPr/>
        </p:nvPicPr>
        <p:blipFill rotWithShape="1">
          <a:blip r:embed="rId2">
            <a:alphaModFix/>
          </a:blip>
          <a:srcRect/>
          <a:stretch/>
        </p:blipFill>
        <p:spPr>
          <a:xfrm>
            <a:off x="74843" y="6019801"/>
            <a:ext cx="1671066" cy="604060"/>
          </a:xfrm>
          <a:prstGeom prst="rect">
            <a:avLst/>
          </a:prstGeom>
          <a:noFill/>
          <a:ln>
            <a:noFill/>
          </a:ln>
        </p:spPr>
      </p:pic>
      <p:sp>
        <p:nvSpPr>
          <p:cNvPr id="175" name="Google Shape;175;p26"/>
          <p:cNvSpPr txBox="1">
            <a:spLocks noGrp="1"/>
          </p:cNvSpPr>
          <p:nvPr>
            <p:ph type="body" idx="1"/>
          </p:nvPr>
        </p:nvSpPr>
        <p:spPr>
          <a:xfrm>
            <a:off x="457200" y="1600200"/>
            <a:ext cx="4114800" cy="4373600"/>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1000"/>
              </a:spcBef>
              <a:spcAft>
                <a:spcPts val="0"/>
              </a:spcAft>
              <a:buClr>
                <a:schemeClr val="accent1"/>
              </a:buClr>
              <a:buSzPts val="2800"/>
              <a:buFont typeface="Arial"/>
              <a:buChar char="•"/>
              <a:defRPr sz="2800" b="0" i="0" u="none" strike="noStrike" cap="none">
                <a:solidFill>
                  <a:srgbClr val="717171"/>
                </a:solidFill>
                <a:latin typeface="Tahoma"/>
                <a:ea typeface="Tahoma"/>
                <a:cs typeface="Tahoma"/>
                <a:sym typeface="Tahoma"/>
              </a:defRPr>
            </a:lvl1pPr>
            <a:lvl2pPr marL="914400" marR="0" lvl="1" indent="-350519" algn="l" rtl="0">
              <a:spcBef>
                <a:spcPts val="480"/>
              </a:spcBef>
              <a:spcAft>
                <a:spcPts val="0"/>
              </a:spcAft>
              <a:buClr>
                <a:schemeClr val="accent1"/>
              </a:buClr>
              <a:buSzPts val="1920"/>
              <a:buFont typeface="Courier New"/>
              <a:buChar char="o"/>
              <a:defRPr sz="2400" b="0" i="0" u="none" strike="noStrike" cap="none">
                <a:solidFill>
                  <a:srgbClr val="717171"/>
                </a:solidFill>
                <a:latin typeface="Tahoma"/>
                <a:ea typeface="Tahoma"/>
                <a:cs typeface="Tahoma"/>
                <a:sym typeface="Tahoma"/>
              </a:defRPr>
            </a:lvl2pPr>
            <a:lvl3pPr marL="1371600" marR="0" lvl="2" indent="-355600" algn="l" rtl="0">
              <a:spcBef>
                <a:spcPts val="400"/>
              </a:spcBef>
              <a:spcAft>
                <a:spcPts val="0"/>
              </a:spcAft>
              <a:buClr>
                <a:schemeClr val="accent1"/>
              </a:buClr>
              <a:buSzPts val="2000"/>
              <a:buFont typeface="Noto Sans Symbols"/>
              <a:buChar char="▪"/>
              <a:defRPr sz="2000" b="0" i="0" u="none" strike="noStrike" cap="none">
                <a:solidFill>
                  <a:srgbClr val="717171"/>
                </a:solidFill>
                <a:latin typeface="Tahoma"/>
                <a:ea typeface="Tahoma"/>
                <a:cs typeface="Tahoma"/>
                <a:sym typeface="Tahoma"/>
              </a:defRPr>
            </a:lvl3pPr>
            <a:lvl4pPr marL="1828800" marR="0" lvl="3" indent="-308610" algn="l" rtl="0">
              <a:spcBef>
                <a:spcPts val="360"/>
              </a:spcBef>
              <a:spcAft>
                <a:spcPts val="0"/>
              </a:spcAft>
              <a:buClr>
                <a:schemeClr val="accent1"/>
              </a:buClr>
              <a:buSzPts val="1260"/>
              <a:buFont typeface="Noto Sans Symbols"/>
              <a:buChar char="❑"/>
              <a:defRPr sz="1800" b="0" i="0" u="none" strike="noStrike" cap="none">
                <a:solidFill>
                  <a:srgbClr val="717171"/>
                </a:solidFill>
                <a:latin typeface="Tahoma"/>
                <a:ea typeface="Tahoma"/>
                <a:cs typeface="Tahoma"/>
                <a:sym typeface="Tahoma"/>
              </a:defRPr>
            </a:lvl4pPr>
            <a:lvl5pPr marL="2286000" marR="0" lvl="4" indent="-330200" algn="l" rtl="0">
              <a:spcBef>
                <a:spcPts val="320"/>
              </a:spcBef>
              <a:spcAft>
                <a:spcPts val="0"/>
              </a:spcAft>
              <a:buClr>
                <a:schemeClr val="accent1"/>
              </a:buClr>
              <a:buSzPts val="1600"/>
              <a:buFont typeface="Arial"/>
              <a:buChar char="•"/>
              <a:defRPr sz="1600" b="0" i="0" u="none" strike="noStrike" cap="none">
                <a:solidFill>
                  <a:srgbClr val="717171"/>
                </a:solidFill>
                <a:latin typeface="Tahoma"/>
                <a:ea typeface="Tahoma"/>
                <a:cs typeface="Tahoma"/>
                <a:sym typeface="Tahom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6" name="Google Shape;176;p26"/>
          <p:cNvSpPr txBox="1">
            <a:spLocks noGrp="1"/>
          </p:cNvSpPr>
          <p:nvPr>
            <p:ph type="body" idx="2"/>
          </p:nvPr>
        </p:nvSpPr>
        <p:spPr>
          <a:xfrm>
            <a:off x="4703618" y="1600200"/>
            <a:ext cx="4114800" cy="4373600"/>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1000"/>
              </a:spcBef>
              <a:spcAft>
                <a:spcPts val="0"/>
              </a:spcAft>
              <a:buClr>
                <a:schemeClr val="accent1"/>
              </a:buClr>
              <a:buSzPts val="2800"/>
              <a:buFont typeface="Arial"/>
              <a:buChar char="•"/>
              <a:defRPr sz="2800" b="0" i="0" u="none" strike="noStrike" cap="none">
                <a:solidFill>
                  <a:srgbClr val="717171"/>
                </a:solidFill>
                <a:latin typeface="Tahoma"/>
                <a:ea typeface="Tahoma"/>
                <a:cs typeface="Tahoma"/>
                <a:sym typeface="Tahoma"/>
              </a:defRPr>
            </a:lvl1pPr>
            <a:lvl2pPr marL="914400" marR="0" lvl="1" indent="-350519" algn="l" rtl="0">
              <a:spcBef>
                <a:spcPts val="480"/>
              </a:spcBef>
              <a:spcAft>
                <a:spcPts val="0"/>
              </a:spcAft>
              <a:buClr>
                <a:schemeClr val="accent1"/>
              </a:buClr>
              <a:buSzPts val="1920"/>
              <a:buFont typeface="Courier New"/>
              <a:buChar char="o"/>
              <a:defRPr sz="2400" b="0" i="0" u="none" strike="noStrike" cap="none">
                <a:solidFill>
                  <a:srgbClr val="717171"/>
                </a:solidFill>
                <a:latin typeface="Tahoma"/>
                <a:ea typeface="Tahoma"/>
                <a:cs typeface="Tahoma"/>
                <a:sym typeface="Tahoma"/>
              </a:defRPr>
            </a:lvl2pPr>
            <a:lvl3pPr marL="1371600" marR="0" lvl="2" indent="-355600" algn="l" rtl="0">
              <a:spcBef>
                <a:spcPts val="400"/>
              </a:spcBef>
              <a:spcAft>
                <a:spcPts val="0"/>
              </a:spcAft>
              <a:buClr>
                <a:schemeClr val="accent1"/>
              </a:buClr>
              <a:buSzPts val="2000"/>
              <a:buFont typeface="Noto Sans Symbols"/>
              <a:buChar char="▪"/>
              <a:defRPr sz="2000" b="0" i="0" u="none" strike="noStrike" cap="none">
                <a:solidFill>
                  <a:srgbClr val="717171"/>
                </a:solidFill>
                <a:latin typeface="Tahoma"/>
                <a:ea typeface="Tahoma"/>
                <a:cs typeface="Tahoma"/>
                <a:sym typeface="Tahoma"/>
              </a:defRPr>
            </a:lvl3pPr>
            <a:lvl4pPr marL="1828800" marR="0" lvl="3" indent="-308610" algn="l" rtl="0">
              <a:spcBef>
                <a:spcPts val="360"/>
              </a:spcBef>
              <a:spcAft>
                <a:spcPts val="0"/>
              </a:spcAft>
              <a:buClr>
                <a:schemeClr val="accent1"/>
              </a:buClr>
              <a:buSzPts val="1260"/>
              <a:buFont typeface="Noto Sans Symbols"/>
              <a:buChar char="❑"/>
              <a:defRPr sz="1800" b="0" i="0" u="none" strike="noStrike" cap="none">
                <a:solidFill>
                  <a:srgbClr val="717171"/>
                </a:solidFill>
                <a:latin typeface="Tahoma"/>
                <a:ea typeface="Tahoma"/>
                <a:cs typeface="Tahoma"/>
                <a:sym typeface="Tahoma"/>
              </a:defRPr>
            </a:lvl4pPr>
            <a:lvl5pPr marL="2286000" marR="0" lvl="4" indent="-330200" algn="l" rtl="0">
              <a:spcBef>
                <a:spcPts val="320"/>
              </a:spcBef>
              <a:spcAft>
                <a:spcPts val="0"/>
              </a:spcAft>
              <a:buClr>
                <a:schemeClr val="accent1"/>
              </a:buClr>
              <a:buSzPts val="1600"/>
              <a:buFont typeface="Arial"/>
              <a:buChar char="•"/>
              <a:defRPr sz="1600" b="0" i="0" u="none" strike="noStrike" cap="none">
                <a:solidFill>
                  <a:srgbClr val="717171"/>
                </a:solidFill>
                <a:latin typeface="Tahoma"/>
                <a:ea typeface="Tahoma"/>
                <a:cs typeface="Tahoma"/>
                <a:sym typeface="Tahoma"/>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77" name="Google Shape;177;p26"/>
          <p:cNvSpPr txBox="1">
            <a:spLocks noGrp="1"/>
          </p:cNvSpPr>
          <p:nvPr>
            <p:ph type="title"/>
          </p:nvPr>
        </p:nvSpPr>
        <p:spPr>
          <a:xfrm>
            <a:off x="457200" y="304800"/>
            <a:ext cx="8306400" cy="1219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rgbClr val="318DCF"/>
              </a:buClr>
              <a:buSzPts val="4000"/>
              <a:buFont typeface="Tahoma"/>
              <a:buNone/>
              <a:defRPr sz="4000" b="0" i="0" u="none" strike="noStrike" cap="none">
                <a:solidFill>
                  <a:srgbClr val="318DCF"/>
                </a:solidFill>
                <a:latin typeface="Tahoma"/>
                <a:ea typeface="Tahoma"/>
                <a:cs typeface="Tahoma"/>
                <a:sym typeface="Tahom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78" name="Google Shape;178;p26"/>
          <p:cNvSpPr txBox="1">
            <a:spLocks noGrp="1"/>
          </p:cNvSpPr>
          <p:nvPr>
            <p:ph type="ftr" idx="11"/>
          </p:nvPr>
        </p:nvSpPr>
        <p:spPr>
          <a:xfrm>
            <a:off x="0" y="6196969"/>
            <a:ext cx="9144000" cy="381200"/>
          </a:xfrm>
          <a:prstGeom prst="rect">
            <a:avLst/>
          </a:prstGeom>
          <a:noFill/>
          <a:ln>
            <a:noFill/>
          </a:ln>
        </p:spPr>
        <p:txBody>
          <a:bodyPr spcFirstLastPara="1" wrap="square" lIns="91425" tIns="45700" rIns="91425" bIns="45700" anchor="b" anchorCtr="0">
            <a:noAutofit/>
          </a:bodyPr>
          <a:lstStyle>
            <a:lvl1pPr lvl="0" algn="ctr" rtl="0">
              <a:lnSpc>
                <a:spcPct val="66666"/>
              </a:lnSpc>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405481383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94FD76A-0011-9074-E8AF-3AA846C1DC50}"/>
              </a:ext>
            </a:extLst>
          </p:cNvPr>
          <p:cNvSpPr>
            <a:spLocks noGrp="1"/>
          </p:cNvSpPr>
          <p:nvPr>
            <p:ph type="dt" sz="half" idx="10"/>
          </p:nvPr>
        </p:nvSpPr>
        <p:spPr/>
        <p:txBody>
          <a:bodyPr/>
          <a:lstStyle/>
          <a:p>
            <a:pPr>
              <a:defRPr/>
            </a:pPr>
            <a:endParaRPr lang="en-US"/>
          </a:p>
        </p:txBody>
      </p:sp>
      <p:sp>
        <p:nvSpPr>
          <p:cNvPr id="3" name="Footer Placeholder 2">
            <a:extLst>
              <a:ext uri="{FF2B5EF4-FFF2-40B4-BE49-F238E27FC236}">
                <a16:creationId xmlns:a16="http://schemas.microsoft.com/office/drawing/2014/main" id="{A4F63891-5FDE-F68E-1154-3AF8E0C2FD30}"/>
              </a:ext>
            </a:extLst>
          </p:cNvPr>
          <p:cNvSpPr>
            <a:spLocks noGrp="1"/>
          </p:cNvSpPr>
          <p:nvPr>
            <p:ph type="ftr" sz="quarter" idx="11"/>
          </p:nvPr>
        </p:nvSpPr>
        <p:spPr/>
        <p:txBody>
          <a:bodyPr/>
          <a:lstStyle/>
          <a:p>
            <a:pPr>
              <a:defRPr/>
            </a:pPr>
            <a:endParaRPr lang="en-US"/>
          </a:p>
        </p:txBody>
      </p:sp>
      <p:sp>
        <p:nvSpPr>
          <p:cNvPr id="4" name="Slide Number Placeholder 3">
            <a:extLst>
              <a:ext uri="{FF2B5EF4-FFF2-40B4-BE49-F238E27FC236}">
                <a16:creationId xmlns:a16="http://schemas.microsoft.com/office/drawing/2014/main" id="{C5D06B06-65BE-1AF0-3CAC-7F33F2D0A259}"/>
              </a:ext>
            </a:extLst>
          </p:cNvPr>
          <p:cNvSpPr>
            <a:spLocks noGrp="1"/>
          </p:cNvSpPr>
          <p:nvPr>
            <p:ph type="sldNum" sz="quarter" idx="12"/>
          </p:nvPr>
        </p:nvSpPr>
        <p:spPr/>
        <p:txBody>
          <a:bodyPr/>
          <a:lstStyle/>
          <a:p>
            <a:fld id="{D2C875E3-BD33-B041-8151-274039F770CD}" type="slidenum">
              <a:rPr lang="en-US" altLang="en-US" smtClean="0"/>
              <a:pPr/>
              <a:t>‹#›</a:t>
            </a:fld>
            <a:endParaRPr lang="en-US" altLang="en-US"/>
          </a:p>
        </p:txBody>
      </p:sp>
    </p:spTree>
    <p:extLst>
      <p:ext uri="{BB962C8B-B14F-4D97-AF65-F5344CB8AC3E}">
        <p14:creationId xmlns:p14="http://schemas.microsoft.com/office/powerpoint/2010/main" val="269956106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Questions 1">
  <p:cSld name="Questions 1">
    <p:spTree>
      <p:nvGrpSpPr>
        <p:cNvPr id="1" name="Shape 179"/>
        <p:cNvGrpSpPr/>
        <p:nvPr/>
      </p:nvGrpSpPr>
      <p:grpSpPr>
        <a:xfrm>
          <a:off x="0" y="0"/>
          <a:ext cx="0" cy="0"/>
          <a:chOff x="0" y="0"/>
          <a:chExt cx="0" cy="0"/>
        </a:xfrm>
      </p:grpSpPr>
      <p:sp>
        <p:nvSpPr>
          <p:cNvPr id="180" name="Google Shape;180;p27"/>
          <p:cNvSpPr txBox="1">
            <a:spLocks noGrp="1"/>
          </p:cNvSpPr>
          <p:nvPr>
            <p:ph type="ctrTitle"/>
          </p:nvPr>
        </p:nvSpPr>
        <p:spPr>
          <a:xfrm>
            <a:off x="449072" y="1371600"/>
            <a:ext cx="5723100" cy="24576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Clr>
                <a:srgbClr val="318DCC"/>
              </a:buClr>
              <a:buSzPts val="4400"/>
              <a:buFont typeface="Tahoma"/>
              <a:buNone/>
              <a:defRPr sz="4400" b="0" i="0" u="none" strike="noStrike" cap="none">
                <a:solidFill>
                  <a:srgbClr val="318DCC"/>
                </a:solidFill>
                <a:latin typeface="Tahoma"/>
                <a:ea typeface="Tahoma"/>
                <a:cs typeface="Tahoma"/>
                <a:sym typeface="Tahoma"/>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181" name="Google Shape;181;p27"/>
          <p:cNvSpPr txBox="1">
            <a:spLocks noGrp="1"/>
          </p:cNvSpPr>
          <p:nvPr>
            <p:ph type="sldNum" idx="12"/>
          </p:nvPr>
        </p:nvSpPr>
        <p:spPr>
          <a:xfrm>
            <a:off x="6705600" y="6196969"/>
            <a:ext cx="2133600" cy="288800"/>
          </a:xfrm>
          <a:prstGeom prst="rect">
            <a:avLst/>
          </a:prstGeom>
          <a:noFill/>
          <a:ln>
            <a:noFill/>
          </a:ln>
        </p:spPr>
        <p:txBody>
          <a:bodyPr spcFirstLastPara="1" wrap="square" lIns="91425" tIns="45700" rIns="91425" bIns="45700" anchor="b" anchorCtr="0">
            <a:noAutofit/>
          </a:bodyPr>
          <a:lstStyle>
            <a:lvl1pPr marL="0" lvl="0" indent="0" algn="r" rtl="0">
              <a:spcBef>
                <a:spcPts val="0"/>
              </a:spcBef>
              <a:buNone/>
              <a:defRPr sz="1100">
                <a:solidFill>
                  <a:srgbClr val="929292"/>
                </a:solidFill>
                <a:latin typeface="Calibri"/>
                <a:ea typeface="Calibri"/>
                <a:cs typeface="Calibri"/>
                <a:sym typeface="Calibri"/>
              </a:defRPr>
            </a:lvl1pPr>
            <a:lvl2pPr marL="0" lvl="1" indent="0" algn="r" rtl="0">
              <a:spcBef>
                <a:spcPts val="0"/>
              </a:spcBef>
              <a:buNone/>
              <a:defRPr sz="1100">
                <a:solidFill>
                  <a:srgbClr val="929292"/>
                </a:solidFill>
                <a:latin typeface="Calibri"/>
                <a:ea typeface="Calibri"/>
                <a:cs typeface="Calibri"/>
                <a:sym typeface="Calibri"/>
              </a:defRPr>
            </a:lvl2pPr>
            <a:lvl3pPr marL="0" lvl="2" indent="0" algn="r" rtl="0">
              <a:spcBef>
                <a:spcPts val="0"/>
              </a:spcBef>
              <a:buNone/>
              <a:defRPr sz="1100">
                <a:solidFill>
                  <a:srgbClr val="929292"/>
                </a:solidFill>
                <a:latin typeface="Calibri"/>
                <a:ea typeface="Calibri"/>
                <a:cs typeface="Calibri"/>
                <a:sym typeface="Calibri"/>
              </a:defRPr>
            </a:lvl3pPr>
            <a:lvl4pPr marL="0" lvl="3" indent="0" algn="r" rtl="0">
              <a:spcBef>
                <a:spcPts val="0"/>
              </a:spcBef>
              <a:buNone/>
              <a:defRPr sz="1100">
                <a:solidFill>
                  <a:srgbClr val="929292"/>
                </a:solidFill>
                <a:latin typeface="Calibri"/>
                <a:ea typeface="Calibri"/>
                <a:cs typeface="Calibri"/>
                <a:sym typeface="Calibri"/>
              </a:defRPr>
            </a:lvl4pPr>
            <a:lvl5pPr marL="0" lvl="4" indent="0" algn="r" rtl="0">
              <a:spcBef>
                <a:spcPts val="0"/>
              </a:spcBef>
              <a:buNone/>
              <a:defRPr sz="1100">
                <a:solidFill>
                  <a:srgbClr val="929292"/>
                </a:solidFill>
                <a:latin typeface="Calibri"/>
                <a:ea typeface="Calibri"/>
                <a:cs typeface="Calibri"/>
                <a:sym typeface="Calibri"/>
              </a:defRPr>
            </a:lvl5pPr>
            <a:lvl6pPr marL="0" lvl="5" indent="0" algn="r" rtl="0">
              <a:spcBef>
                <a:spcPts val="0"/>
              </a:spcBef>
              <a:buNone/>
              <a:defRPr sz="1100">
                <a:solidFill>
                  <a:srgbClr val="929292"/>
                </a:solidFill>
                <a:latin typeface="Calibri"/>
                <a:ea typeface="Calibri"/>
                <a:cs typeface="Calibri"/>
                <a:sym typeface="Calibri"/>
              </a:defRPr>
            </a:lvl6pPr>
            <a:lvl7pPr marL="0" lvl="6" indent="0" algn="r" rtl="0">
              <a:spcBef>
                <a:spcPts val="0"/>
              </a:spcBef>
              <a:buNone/>
              <a:defRPr sz="1100">
                <a:solidFill>
                  <a:srgbClr val="929292"/>
                </a:solidFill>
                <a:latin typeface="Calibri"/>
                <a:ea typeface="Calibri"/>
                <a:cs typeface="Calibri"/>
                <a:sym typeface="Calibri"/>
              </a:defRPr>
            </a:lvl7pPr>
            <a:lvl8pPr marL="0" lvl="7" indent="0" algn="r" rtl="0">
              <a:spcBef>
                <a:spcPts val="0"/>
              </a:spcBef>
              <a:buNone/>
              <a:defRPr sz="1100">
                <a:solidFill>
                  <a:srgbClr val="929292"/>
                </a:solidFill>
                <a:latin typeface="Calibri"/>
                <a:ea typeface="Calibri"/>
                <a:cs typeface="Calibri"/>
                <a:sym typeface="Calibri"/>
              </a:defRPr>
            </a:lvl8pPr>
            <a:lvl9pPr marL="0" lvl="8" indent="0" algn="r" rtl="0">
              <a:spcBef>
                <a:spcPts val="0"/>
              </a:spcBef>
              <a:buNone/>
              <a:defRPr sz="1100">
                <a:solidFill>
                  <a:srgbClr val="929292"/>
                </a:solidFill>
                <a:latin typeface="Calibri"/>
                <a:ea typeface="Calibri"/>
                <a:cs typeface="Calibri"/>
                <a:sym typeface="Calibri"/>
              </a:defRPr>
            </a:lvl9pPr>
          </a:lstStyle>
          <a:p>
            <a:fld id="{00000000-1234-1234-1234-123412341234}" type="slidenum">
              <a:rPr lang="en" smtClean="0"/>
              <a:pPr/>
              <a:t>‹#›</a:t>
            </a:fld>
            <a:endParaRPr lang="en"/>
          </a:p>
        </p:txBody>
      </p:sp>
      <p:pic>
        <p:nvPicPr>
          <p:cNvPr id="182" name="Google Shape;182;p27"/>
          <p:cNvPicPr preferRelativeResize="0"/>
          <p:nvPr/>
        </p:nvPicPr>
        <p:blipFill rotWithShape="1">
          <a:blip r:embed="rId2">
            <a:alphaModFix/>
          </a:blip>
          <a:srcRect/>
          <a:stretch/>
        </p:blipFill>
        <p:spPr>
          <a:xfrm>
            <a:off x="74843" y="6019801"/>
            <a:ext cx="1671066" cy="604060"/>
          </a:xfrm>
          <a:prstGeom prst="rect">
            <a:avLst/>
          </a:prstGeom>
          <a:noFill/>
          <a:ln>
            <a:noFill/>
          </a:ln>
        </p:spPr>
      </p:pic>
      <p:sp>
        <p:nvSpPr>
          <p:cNvPr id="183" name="Google Shape;183;p27"/>
          <p:cNvSpPr txBox="1">
            <a:spLocks noGrp="1"/>
          </p:cNvSpPr>
          <p:nvPr>
            <p:ph type="ftr" idx="11"/>
          </p:nvPr>
        </p:nvSpPr>
        <p:spPr>
          <a:xfrm>
            <a:off x="0" y="6196969"/>
            <a:ext cx="9144000" cy="381200"/>
          </a:xfrm>
          <a:prstGeom prst="rect">
            <a:avLst/>
          </a:prstGeom>
          <a:noFill/>
          <a:ln>
            <a:noFill/>
          </a:ln>
        </p:spPr>
        <p:txBody>
          <a:bodyPr spcFirstLastPara="1" wrap="square" lIns="91425" tIns="45700" rIns="91425" bIns="45700" anchor="b" anchorCtr="0">
            <a:noAutofit/>
          </a:bodyPr>
          <a:lstStyle>
            <a:lvl1pPr lvl="0" algn="ctr" rtl="0">
              <a:lnSpc>
                <a:spcPct val="66666"/>
              </a:lnSpc>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Tree>
    <p:extLst>
      <p:ext uri="{BB962C8B-B14F-4D97-AF65-F5344CB8AC3E}">
        <p14:creationId xmlns:p14="http://schemas.microsoft.com/office/powerpoint/2010/main" val="3723802092"/>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2EDFB2-2641-F1EC-D872-89F9540A9EA5}"/>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268199AE-4F7C-F732-F094-935EFA43B608}"/>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78BFEA8-3059-5150-339C-D969699ABF7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33A0783-63B3-8274-DDDF-A5BD84280FA8}"/>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B5D4AEA9-2A42-1962-A429-CA5086426284}"/>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89422A53-7084-A2E2-B371-A8424C99680C}"/>
              </a:ext>
            </a:extLst>
          </p:cNvPr>
          <p:cNvSpPr>
            <a:spLocks noGrp="1"/>
          </p:cNvSpPr>
          <p:nvPr>
            <p:ph type="sldNum" sz="quarter" idx="12"/>
          </p:nvPr>
        </p:nvSpPr>
        <p:spPr/>
        <p:txBody>
          <a:bodyPr/>
          <a:lstStyle/>
          <a:p>
            <a:fld id="{D2750392-5CCD-9C49-BCBD-6039DC90E2E3}" type="slidenum">
              <a:rPr lang="en-US" altLang="en-US" smtClean="0"/>
              <a:pPr/>
              <a:t>‹#›</a:t>
            </a:fld>
            <a:endParaRPr lang="en-US" altLang="en-US"/>
          </a:p>
        </p:txBody>
      </p:sp>
    </p:spTree>
    <p:extLst>
      <p:ext uri="{BB962C8B-B14F-4D97-AF65-F5344CB8AC3E}">
        <p14:creationId xmlns:p14="http://schemas.microsoft.com/office/powerpoint/2010/main" val="21308958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D5DAA-78B2-FF24-B51B-75B9D80C7B6C}"/>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DC372A15-B07F-62FC-924A-BFC316344DD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EA29D072-0CEE-DB86-667C-19A5DFD9AD64}"/>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D50AA6F-0CE5-D798-5F59-02EE386218BE}"/>
              </a:ext>
            </a:extLst>
          </p:cNvPr>
          <p:cNvSpPr>
            <a:spLocks noGrp="1"/>
          </p:cNvSpPr>
          <p:nvPr>
            <p:ph type="dt" sz="half" idx="10"/>
          </p:nvPr>
        </p:nvSpPr>
        <p:spPr/>
        <p:txBody>
          <a:bodyPr/>
          <a:lstStyle/>
          <a:p>
            <a:pPr>
              <a:defRPr/>
            </a:pPr>
            <a:endParaRPr lang="en-US"/>
          </a:p>
        </p:txBody>
      </p:sp>
      <p:sp>
        <p:nvSpPr>
          <p:cNvPr id="6" name="Footer Placeholder 5">
            <a:extLst>
              <a:ext uri="{FF2B5EF4-FFF2-40B4-BE49-F238E27FC236}">
                <a16:creationId xmlns:a16="http://schemas.microsoft.com/office/drawing/2014/main" id="{4682B206-12FF-B380-A874-1D288BA863AA}"/>
              </a:ext>
            </a:extLst>
          </p:cNvPr>
          <p:cNvSpPr>
            <a:spLocks noGrp="1"/>
          </p:cNvSpPr>
          <p:nvPr>
            <p:ph type="ftr" sz="quarter" idx="11"/>
          </p:nvPr>
        </p:nvSpPr>
        <p:spPr/>
        <p:txBody>
          <a:bodyPr/>
          <a:lstStyle/>
          <a:p>
            <a:pPr>
              <a:defRPr/>
            </a:pPr>
            <a:endParaRPr lang="en-US"/>
          </a:p>
        </p:txBody>
      </p:sp>
      <p:sp>
        <p:nvSpPr>
          <p:cNvPr id="7" name="Slide Number Placeholder 6">
            <a:extLst>
              <a:ext uri="{FF2B5EF4-FFF2-40B4-BE49-F238E27FC236}">
                <a16:creationId xmlns:a16="http://schemas.microsoft.com/office/drawing/2014/main" id="{9868A755-6D07-908C-4CA6-024FE7F0A72D}"/>
              </a:ext>
            </a:extLst>
          </p:cNvPr>
          <p:cNvSpPr>
            <a:spLocks noGrp="1"/>
          </p:cNvSpPr>
          <p:nvPr>
            <p:ph type="sldNum" sz="quarter" idx="12"/>
          </p:nvPr>
        </p:nvSpPr>
        <p:spPr/>
        <p:txBody>
          <a:bodyPr/>
          <a:lstStyle/>
          <a:p>
            <a:fld id="{C503603B-4489-9F42-94CA-B97D6781DAAF}" type="slidenum">
              <a:rPr lang="en-US" altLang="en-US" smtClean="0"/>
              <a:pPr/>
              <a:t>‹#›</a:t>
            </a:fld>
            <a:endParaRPr lang="en-US" altLang="en-US"/>
          </a:p>
        </p:txBody>
      </p:sp>
    </p:spTree>
    <p:extLst>
      <p:ext uri="{BB962C8B-B14F-4D97-AF65-F5344CB8AC3E}">
        <p14:creationId xmlns:p14="http://schemas.microsoft.com/office/powerpoint/2010/main" val="1624506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23" Type="http://schemas.openxmlformats.org/officeDocument/2006/relationships/theme" Target="../theme/theme3.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18" Type="http://schemas.openxmlformats.org/officeDocument/2006/relationships/slideLayout" Target="../slideLayouts/slideLayout62.xml"/><Relationship Id="rId26" Type="http://schemas.openxmlformats.org/officeDocument/2006/relationships/slideLayout" Target="../slideLayouts/slideLayout70.xml"/><Relationship Id="rId3" Type="http://schemas.openxmlformats.org/officeDocument/2006/relationships/slideLayout" Target="../slideLayouts/slideLayout47.xml"/><Relationship Id="rId21" Type="http://schemas.openxmlformats.org/officeDocument/2006/relationships/slideLayout" Target="../slideLayouts/slideLayout65.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17" Type="http://schemas.openxmlformats.org/officeDocument/2006/relationships/slideLayout" Target="../slideLayouts/slideLayout61.xml"/><Relationship Id="rId25" Type="http://schemas.openxmlformats.org/officeDocument/2006/relationships/slideLayout" Target="../slideLayouts/slideLayout69.xml"/><Relationship Id="rId2" Type="http://schemas.openxmlformats.org/officeDocument/2006/relationships/slideLayout" Target="../slideLayouts/slideLayout46.xml"/><Relationship Id="rId16" Type="http://schemas.openxmlformats.org/officeDocument/2006/relationships/slideLayout" Target="../slideLayouts/slideLayout60.xml"/><Relationship Id="rId20" Type="http://schemas.openxmlformats.org/officeDocument/2006/relationships/slideLayout" Target="../slideLayouts/slideLayout64.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24" Type="http://schemas.openxmlformats.org/officeDocument/2006/relationships/slideLayout" Target="../slideLayouts/slideLayout68.xml"/><Relationship Id="rId5" Type="http://schemas.openxmlformats.org/officeDocument/2006/relationships/slideLayout" Target="../slideLayouts/slideLayout49.xml"/><Relationship Id="rId15" Type="http://schemas.openxmlformats.org/officeDocument/2006/relationships/slideLayout" Target="../slideLayouts/slideLayout59.xml"/><Relationship Id="rId23" Type="http://schemas.openxmlformats.org/officeDocument/2006/relationships/slideLayout" Target="../slideLayouts/slideLayout67.xml"/><Relationship Id="rId10" Type="http://schemas.openxmlformats.org/officeDocument/2006/relationships/slideLayout" Target="../slideLayouts/slideLayout54.xml"/><Relationship Id="rId19" Type="http://schemas.openxmlformats.org/officeDocument/2006/relationships/slideLayout" Target="../slideLayouts/slideLayout63.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slideLayout" Target="../slideLayouts/slideLayout58.xml"/><Relationship Id="rId22" Type="http://schemas.openxmlformats.org/officeDocument/2006/relationships/slideLayout" Target="../slideLayouts/slideLayout66.xml"/><Relationship Id="rId27"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460F44-12DD-2ECC-BF0B-13DFA652FAEC}"/>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93F9424-E90B-15DB-4230-9C59817D9139}"/>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B236013-F87D-C3AA-514B-ED2ED9D8523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5" name="Footer Placeholder 4">
            <a:extLst>
              <a:ext uri="{FF2B5EF4-FFF2-40B4-BE49-F238E27FC236}">
                <a16:creationId xmlns:a16="http://schemas.microsoft.com/office/drawing/2014/main" id="{153FF6E5-2725-D008-A17D-B2B7ECEE831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en-US"/>
          </a:p>
        </p:txBody>
      </p:sp>
      <p:sp>
        <p:nvSpPr>
          <p:cNvPr id="6" name="Slide Number Placeholder 5">
            <a:extLst>
              <a:ext uri="{FF2B5EF4-FFF2-40B4-BE49-F238E27FC236}">
                <a16:creationId xmlns:a16="http://schemas.microsoft.com/office/drawing/2014/main" id="{2D61622B-B649-651F-3F82-2757B8C90AD0}"/>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B494AC0-2AEA-604E-9F53-E2E0FEFD778C}" type="slidenum">
              <a:rPr lang="en-US" altLang="en-US" smtClean="0"/>
              <a:pPr/>
              <a:t>‹#›</a:t>
            </a:fld>
            <a:endParaRPr lang="en-US" altLang="en-US"/>
          </a:p>
        </p:txBody>
      </p:sp>
    </p:spTree>
    <p:extLst>
      <p:ext uri="{BB962C8B-B14F-4D97-AF65-F5344CB8AC3E}">
        <p14:creationId xmlns:p14="http://schemas.microsoft.com/office/powerpoint/2010/main" val="3012485381"/>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BDFA954-E7F2-45D1-BD0E-F080CCA1D18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6DE74D5-1474-4302-8EDF-369BF729F1FA}"/>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803658-7B2A-4503-8D2B-E772F9839013}"/>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8805F19-E095-4FC4-BBC3-195B07889986}" type="datetimeFigureOut">
              <a:rPr lang="en-US" smtClean="0"/>
              <a:t>8/14/2023</a:t>
            </a:fld>
            <a:endParaRPr lang="en-US"/>
          </a:p>
        </p:txBody>
      </p:sp>
      <p:sp>
        <p:nvSpPr>
          <p:cNvPr id="5" name="Footer Placeholder 4">
            <a:extLst>
              <a:ext uri="{FF2B5EF4-FFF2-40B4-BE49-F238E27FC236}">
                <a16:creationId xmlns:a16="http://schemas.microsoft.com/office/drawing/2014/main" id="{06A2B6E2-B23E-4EE5-AAA5-E89F2DE2A15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F050629-E272-44CF-A06C-B4967B31F53F}"/>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36D1C26-9D41-4750-A8E2-C192FDF9C0D3}" type="slidenum">
              <a:rPr lang="en-US" smtClean="0"/>
              <a:t>‹#›</a:t>
            </a:fld>
            <a:endParaRPr lang="en-US"/>
          </a:p>
        </p:txBody>
      </p:sp>
    </p:spTree>
    <p:extLst>
      <p:ext uri="{BB962C8B-B14F-4D97-AF65-F5344CB8AC3E}">
        <p14:creationId xmlns:p14="http://schemas.microsoft.com/office/powerpoint/2010/main" val="3037060284"/>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4246680"/>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 id="2147483834" r:id="rId14"/>
    <p:sldLayoutId id="2147483835" r:id="rId15"/>
    <p:sldLayoutId id="2147483836" r:id="rId16"/>
    <p:sldLayoutId id="2147483837" r:id="rId17"/>
    <p:sldLayoutId id="2147483838" r:id="rId18"/>
    <p:sldLayoutId id="2147483839" r:id="rId19"/>
    <p:sldLayoutId id="2147483840" r:id="rId20"/>
    <p:sldLayoutId id="2147483841" r:id="rId21"/>
    <p:sldLayoutId id="2147483842" r:id="rId22"/>
  </p:sldLayoutIdLst>
  <p:hf sldNum="0"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3748264774"/>
      </p:ext>
    </p:extLst>
  </p:cSld>
  <p:clrMap bg1="lt1" tx1="dk1" bg2="dk2" tx2="lt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 id="2147483857" r:id="rId14"/>
    <p:sldLayoutId id="2147483858" r:id="rId15"/>
    <p:sldLayoutId id="2147483859" r:id="rId16"/>
    <p:sldLayoutId id="2147483860" r:id="rId17"/>
    <p:sldLayoutId id="2147483861" r:id="rId18"/>
    <p:sldLayoutId id="2147483862" r:id="rId19"/>
    <p:sldLayoutId id="2147483863" r:id="rId20"/>
    <p:sldLayoutId id="2147483864" r:id="rId21"/>
    <p:sldLayoutId id="2147483865" r:id="rId22"/>
    <p:sldLayoutId id="2147483866" r:id="rId23"/>
    <p:sldLayoutId id="2147483867" r:id="rId24"/>
    <p:sldLayoutId id="2147483868" r:id="rId25"/>
    <p:sldLayoutId id="2147483869" r:id="rId26"/>
  </p:sldLayoutIdLst>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https://choosework.ssa.gov/" TargetMode="External"/><Relationship Id="rId4" Type="http://schemas.openxmlformats.org/officeDocument/2006/relationships/hyperlink" Target="https://yourtickettowork.ssa.gov/employment-networks/consumer-directed-en.html"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www.ssa.gov/" TargetMode="External"/><Relationship Id="rId2" Type="http://schemas.openxmlformats.org/officeDocument/2006/relationships/hyperlink" Target="mailto:b2w@ability360.org" TargetMode="Externa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www.google.com/url?sa=i&amp;rct=j&amp;q=&amp;esrc=s&amp;source=images&amp;cd=&amp;cad=rja&amp;uact=8&amp;ved=2ahUKEwj-uqyNydjZAhUIs1QKHXgoCiYQjRx6BAgAEAY&amp;url=https://www.bls.gov/spotlight/2016/self-employment-in-the-united-states/home.htm&amp;psig=AOvVaw0QPgRrKMAEbSSNNIx1yYPD&amp;ust=1520455706646799" TargetMode="External"/><Relationship Id="rId1" Type="http://schemas.openxmlformats.org/officeDocument/2006/relationships/slideLayout" Target="../slideLayouts/slideLayout4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ogle.com/url?sa=i&amp;rct=j&amp;q=&amp;esrc=s&amp;source=images&amp;cd=&amp;cad=rja&amp;uact=8&amp;ved=0ahUKEwjguo24-d_ZAhVFx1QKHWjeDmkQjRwIBg&amp;url=https://www.pinterest.com/pin/391813236315463495/&amp;psig=AOvVaw0utE2Ua0tOMjI8I3lbNlvh&amp;ust=1520709141135389" TargetMode="External"/><Relationship Id="rId1" Type="http://schemas.openxmlformats.org/officeDocument/2006/relationships/slideLayout" Target="../slideLayouts/slideLayout46.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www.google.com/url?sa=i&amp;rct=j&amp;q=&amp;esrc=s&amp;source=images&amp;cd=&amp;cad=rja&amp;uact=8&amp;ved=0ahUKEwjguo24-d_ZAhVFx1QKHWjeDmkQjRwIBg&amp;url=https://www.pinterest.com/pin/391813236315463495/&amp;psig=AOvVaw0utE2Ua0tOMjI8I3lbNlvh&amp;ust=1520709141135389" TargetMode="External"/><Relationship Id="rId1" Type="http://schemas.openxmlformats.org/officeDocument/2006/relationships/slideLayout" Target="../slideLayouts/slideLayout46.xml"/><Relationship Id="rId4" Type="http://schemas.openxmlformats.org/officeDocument/2006/relationships/hyperlink" Target="https://az.db101.org/planning/"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az.db101.org/" TargetMode="External"/><Relationship Id="rId1" Type="http://schemas.openxmlformats.org/officeDocument/2006/relationships/slideLayout" Target="../slideLayouts/slideLayout46.xml"/></Relationships>
</file>

<file path=ppt/slides/_rels/slide2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az.db101.org/planning/" TargetMode="External"/><Relationship Id="rId1" Type="http://schemas.openxmlformats.org/officeDocument/2006/relationships/slideLayout" Target="../slideLayouts/slideLayout47.xml"/></Relationships>
</file>

<file path=ppt/slides/_rels/slide29.xml.rels><?xml version="1.0" encoding="UTF-8" standalone="yes"?>
<Relationships xmlns="http://schemas.openxmlformats.org/package/2006/relationships"><Relationship Id="rId3" Type="http://schemas.openxmlformats.org/officeDocument/2006/relationships/hyperlink" Target="https://www.azahcccs.gov/Members/GetCovered/apply.html" TargetMode="External"/><Relationship Id="rId2" Type="http://schemas.openxmlformats.org/officeDocument/2006/relationships/hyperlink" Target="https://www.healthearizonaplus.gov/" TargetMode="External"/><Relationship Id="rId1" Type="http://schemas.openxmlformats.org/officeDocument/2006/relationships/slideLayout" Target="../slideLayouts/slideLayout46.xml"/><Relationship Id="rId5" Type="http://schemas.openxmlformats.org/officeDocument/2006/relationships/image" Target="../media/image19.jpeg"/><Relationship Id="rId4" Type="http://schemas.openxmlformats.org/officeDocument/2006/relationships/hyperlink" Target="https://www.google.com/url?sa=i&amp;rct=j&amp;q=&amp;esrc=s&amp;source=images&amp;cd=&amp;cad=rja&amp;uact=8&amp;ved=2ahUKEwje8p7QytjZAhXlx1QKHS24AisQjRx6BAgAEAY&amp;url=https://lerablog.org/technology/electronics/mobile-devices/why-calling-cards-are-better-than-skype-and-voip-2/&amp;psig=AOvVaw1-QoSmIjeiM5Quu2RfTRNt&amp;ust=1520456127024374"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hyperlink" Target="mailto:Adam.Robson@azahcccs.gov" TargetMode="External"/><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hyperlink" Target="https://www.2gether-international.org/"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hyperlink" Target="https://arizonaatwork.com/"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askjan.org/topics/Entrepreneurship.cfm"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hyperlink" Target="https://www.sba.gov/business-guide"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phoenixwbc.org/"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azsbdc.net/how-we-help/" TargetMode="External"/><Relationship Id="rId4" Type="http://schemas.openxmlformats.org/officeDocument/2006/relationships/hyperlink" Target="https://greaterphoenix.score.org/"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www.dreambuilder.org/"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www.disabilitysmallbusiness.org/" TargetMode="External"/><Relationship Id="rId4" Type="http://schemas.openxmlformats.org/officeDocument/2006/relationships/hyperlink" Target="https://www.viscardicenter.org/entrepreneurship/"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www.dol.gov/agencies/ebsa/secure-your-financial-future" TargetMode="External"/><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hyperlink" Target="https://www.viscardicenter.org/entrepreneurship/"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25.jp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hyperlink" Target="https://www.responsiblelending.org/research-publication/map-us-payday-interest-rates" TargetMode="Externa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a:extLst>
              <a:ext uri="{FF2B5EF4-FFF2-40B4-BE49-F238E27FC236}">
                <a16:creationId xmlns:a16="http://schemas.microsoft.com/office/drawing/2014/main" id="{580103C9-85ED-9597-42C3-FC86D4E4B079}"/>
              </a:ext>
            </a:extLst>
          </p:cNvPr>
          <p:cNvSpPr>
            <a:spLocks noGrp="1" noChangeArrowheads="1"/>
          </p:cNvSpPr>
          <p:nvPr>
            <p:ph type="ctrTitle"/>
          </p:nvPr>
        </p:nvSpPr>
        <p:spPr>
          <a:xfrm>
            <a:off x="43542" y="632732"/>
            <a:ext cx="8980714" cy="1017816"/>
          </a:xfrm>
        </p:spPr>
        <p:txBody>
          <a:bodyPr/>
          <a:lstStyle/>
          <a:p>
            <a:pPr algn="ctr" eaLnBrk="1" hangingPunct="1"/>
            <a:r>
              <a:rPr lang="en-US" altLang="en-US" sz="3200" b="1" dirty="0">
                <a:solidFill>
                  <a:srgbClr val="00B0F0"/>
                </a:solidFill>
              </a:rPr>
              <a:t>Small Business and Entrepreneurship Options for People With Disabilities</a:t>
            </a:r>
          </a:p>
        </p:txBody>
      </p:sp>
      <p:sp>
        <p:nvSpPr>
          <p:cNvPr id="11267" name="Rectangle 3">
            <a:extLst>
              <a:ext uri="{FF2B5EF4-FFF2-40B4-BE49-F238E27FC236}">
                <a16:creationId xmlns:a16="http://schemas.microsoft.com/office/drawing/2014/main" id="{CA9CAF1D-59E8-C34C-71C1-0C0811D9F779}"/>
              </a:ext>
            </a:extLst>
          </p:cNvPr>
          <p:cNvSpPr>
            <a:spLocks noGrp="1" noChangeArrowheads="1"/>
          </p:cNvSpPr>
          <p:nvPr>
            <p:ph type="subTitle" idx="1"/>
          </p:nvPr>
        </p:nvSpPr>
        <p:spPr>
          <a:xfrm>
            <a:off x="647699" y="5388427"/>
            <a:ext cx="7772400" cy="762001"/>
          </a:xfrm>
        </p:spPr>
        <p:txBody>
          <a:bodyPr>
            <a:normAutofit lnSpcReduction="10000"/>
          </a:bodyPr>
          <a:lstStyle/>
          <a:p>
            <a:pPr algn="ctr" eaLnBrk="1" hangingPunct="1">
              <a:lnSpc>
                <a:spcPct val="90000"/>
              </a:lnSpc>
              <a:buFontTx/>
              <a:buNone/>
            </a:pPr>
            <a:endParaRPr lang="en-US" altLang="en-US" dirty="0">
              <a:solidFill>
                <a:schemeClr val="accent2"/>
              </a:solidFill>
            </a:endParaRPr>
          </a:p>
          <a:p>
            <a:pPr algn="ctr" eaLnBrk="1" hangingPunct="1">
              <a:lnSpc>
                <a:spcPct val="90000"/>
              </a:lnSpc>
              <a:buFontTx/>
              <a:buNone/>
            </a:pPr>
            <a:r>
              <a:rPr lang="en-US" altLang="en-US" sz="2400" b="1" dirty="0">
                <a:solidFill>
                  <a:schemeClr val="tx1"/>
                </a:solidFill>
              </a:rPr>
              <a:t>Presented by Bank of the West</a:t>
            </a:r>
          </a:p>
        </p:txBody>
      </p:sp>
      <p:pic>
        <p:nvPicPr>
          <p:cNvPr id="4" name="Picture 3" descr="A group of people posing for a photo&#10;&#10;Description automatically generated">
            <a:extLst>
              <a:ext uri="{FF2B5EF4-FFF2-40B4-BE49-F238E27FC236}">
                <a16:creationId xmlns:a16="http://schemas.microsoft.com/office/drawing/2014/main" id="{6F6B9DF5-1847-19ED-67AF-818B06285D34}"/>
              </a:ext>
            </a:extLst>
          </p:cNvPr>
          <p:cNvPicPr>
            <a:picLocks noChangeAspect="1"/>
          </p:cNvPicPr>
          <p:nvPr/>
        </p:nvPicPr>
        <p:blipFill>
          <a:blip r:embed="rId3"/>
          <a:stretch>
            <a:fillRect/>
          </a:stretch>
        </p:blipFill>
        <p:spPr>
          <a:xfrm>
            <a:off x="2694433" y="2997301"/>
            <a:ext cx="3532196" cy="2493315"/>
          </a:xfrm>
          <a:prstGeom prst="rect">
            <a:avLst/>
          </a:prstGeom>
        </p:spPr>
      </p:pic>
      <p:sp>
        <p:nvSpPr>
          <p:cNvPr id="6" name="TextBox 5">
            <a:extLst>
              <a:ext uri="{FF2B5EF4-FFF2-40B4-BE49-F238E27FC236}">
                <a16:creationId xmlns:a16="http://schemas.microsoft.com/office/drawing/2014/main" id="{7B6614E0-2F31-CA8F-BB02-D7FB7E0D6C82}"/>
              </a:ext>
            </a:extLst>
          </p:cNvPr>
          <p:cNvSpPr txBox="1"/>
          <p:nvPr/>
        </p:nvSpPr>
        <p:spPr>
          <a:xfrm>
            <a:off x="-34470" y="1913191"/>
            <a:ext cx="8980713" cy="1421928"/>
          </a:xfrm>
          <a:prstGeom prst="rect">
            <a:avLst/>
          </a:prstGeom>
          <a:noFill/>
        </p:spPr>
        <p:txBody>
          <a:bodyPr wrap="square">
            <a:spAutoFit/>
          </a:bodyPr>
          <a:lstStyle/>
          <a:p>
            <a:pPr algn="ctr" eaLnBrk="1" hangingPunct="1">
              <a:lnSpc>
                <a:spcPct val="90000"/>
              </a:lnSpc>
              <a:buFontTx/>
              <a:buNone/>
            </a:pPr>
            <a:r>
              <a:rPr lang="en-US" altLang="en-US" sz="2400" b="1" dirty="0"/>
              <a:t>A </a:t>
            </a:r>
            <a:r>
              <a:rPr lang="en-US" altLang="en-US" sz="2400" b="1" dirty="0">
                <a:solidFill>
                  <a:schemeClr val="tx1"/>
                </a:solidFill>
              </a:rPr>
              <a:t>three-part webinar series</a:t>
            </a:r>
          </a:p>
          <a:p>
            <a:pPr algn="ctr" eaLnBrk="1" hangingPunct="1">
              <a:lnSpc>
                <a:spcPct val="90000"/>
              </a:lnSpc>
              <a:buFontTx/>
              <a:buNone/>
            </a:pPr>
            <a:r>
              <a:rPr lang="en-US" altLang="en-US" sz="2400" b="1" dirty="0">
                <a:solidFill>
                  <a:schemeClr val="tx1"/>
                </a:solidFill>
              </a:rPr>
              <a:t> </a:t>
            </a:r>
          </a:p>
          <a:p>
            <a:pPr algn="ctr">
              <a:lnSpc>
                <a:spcPct val="90000"/>
              </a:lnSpc>
            </a:pPr>
            <a:r>
              <a:rPr lang="en-US" altLang="en-US" sz="2400" b="1" dirty="0"/>
              <a:t>	P</a:t>
            </a:r>
            <a:r>
              <a:rPr lang="en-US" altLang="en-US" sz="2400" b="1" dirty="0">
                <a:solidFill>
                  <a:schemeClr val="tx1"/>
                </a:solidFill>
              </a:rPr>
              <a:t>art </a:t>
            </a:r>
            <a:r>
              <a:rPr lang="en-US" altLang="en-US" sz="2400" b="1" dirty="0"/>
              <a:t>T</a:t>
            </a:r>
            <a:r>
              <a:rPr lang="en-US" altLang="en-US" sz="2400" b="1" dirty="0">
                <a:solidFill>
                  <a:schemeClr val="tx1"/>
                </a:solidFill>
              </a:rPr>
              <a:t>hree: </a:t>
            </a:r>
            <a:r>
              <a:rPr lang="en-US" sz="2400" b="1" dirty="0">
                <a:effectLst/>
                <a:latin typeface="Arial" panose="020B0604020202020204" pitchFamily="34" charset="0"/>
                <a:ea typeface="Calibri" panose="020F0502020204030204" pitchFamily="34" charset="0"/>
              </a:rPr>
              <a:t>Small Business and Entrepreneurship Funding and Financial Considerations</a:t>
            </a:r>
            <a:r>
              <a:rPr lang="en-US" sz="2400" b="1" dirty="0">
                <a:effectLst/>
              </a:rPr>
              <a:t> </a:t>
            </a:r>
            <a:endParaRPr lang="en-US" altLang="en-US" sz="2400" b="1" dirty="0">
              <a:solidFill>
                <a:schemeClr val="tx1"/>
              </a:solidFill>
            </a:endParaRPr>
          </a:p>
        </p:txBody>
      </p:sp>
      <p:pic>
        <p:nvPicPr>
          <p:cNvPr id="2" name="Picture 1" descr="Ability360 logo">
            <a:extLst>
              <a:ext uri="{FF2B5EF4-FFF2-40B4-BE49-F238E27FC236}">
                <a16:creationId xmlns:a16="http://schemas.microsoft.com/office/drawing/2014/main" id="{7F5F9510-1C09-24C8-1689-1295AC34635E}"/>
              </a:ext>
            </a:extLst>
          </p:cNvPr>
          <p:cNvPicPr>
            <a:picLocks noChangeAspect="1"/>
          </p:cNvPicPr>
          <p:nvPr/>
        </p:nvPicPr>
        <p:blipFill>
          <a:blip r:embed="rId4"/>
          <a:srcRect/>
          <a:stretch/>
        </p:blipFill>
        <p:spPr>
          <a:xfrm>
            <a:off x="6495143" y="6150428"/>
            <a:ext cx="2451100" cy="2941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720090" y="624346"/>
            <a:ext cx="7315200" cy="762000"/>
          </a:xfrm>
        </p:spPr>
        <p:txBody>
          <a:bodyPr>
            <a:normAutofit fontScale="90000"/>
          </a:bodyPr>
          <a:lstStyle/>
          <a:p>
            <a:pPr lvl="1" algn="ctr" defTabSz="685800" rtl="0">
              <a:lnSpc>
                <a:spcPct val="90000"/>
              </a:lnSpc>
              <a:spcBef>
                <a:spcPct val="0"/>
              </a:spcBef>
            </a:pPr>
            <a:r>
              <a:rPr lang="en-US" altLang="en-US" sz="4400" b="1" dirty="0">
                <a:solidFill>
                  <a:srgbClr val="00B0F0"/>
                </a:solidFill>
              </a:rPr>
              <a:t>EN for Entrepreneurs</a:t>
            </a:r>
            <a:r>
              <a:rPr lang="en-US" altLang="en-US" b="1" dirty="0">
                <a:solidFill>
                  <a:srgbClr val="00B0F0"/>
                </a:solidFill>
              </a:rPr>
              <a:t/>
            </a:r>
            <a:br>
              <a:rPr lang="en-US" altLang="en-US" b="1" dirty="0">
                <a:solidFill>
                  <a:srgbClr val="00B0F0"/>
                </a:solidFill>
              </a:rPr>
            </a:br>
            <a:endParaRPr lang="en-US" altLang="en-US" b="1" dirty="0">
              <a:solidFill>
                <a:srgbClr val="00B0F0"/>
              </a:solidFill>
            </a:endParaRPr>
          </a:p>
        </p:txBody>
      </p:sp>
      <p:pic>
        <p:nvPicPr>
          <p:cNvPr id="2" name="Picture 1" descr="Ability360 logo">
            <a:extLst>
              <a:ext uri="{FF2B5EF4-FFF2-40B4-BE49-F238E27FC236}">
                <a16:creationId xmlns:a16="http://schemas.microsoft.com/office/drawing/2014/main" id="{2C9ACE4C-F369-B6F1-E5A3-AB8E097C72F5}"/>
              </a:ext>
            </a:extLst>
          </p:cNvPr>
          <p:cNvPicPr>
            <a:picLocks noChangeAspect="1"/>
          </p:cNvPicPr>
          <p:nvPr/>
        </p:nvPicPr>
        <p:blipFill>
          <a:blip r:embed="rId3"/>
          <a:srcRect/>
          <a:stretch/>
        </p:blipFill>
        <p:spPr>
          <a:xfrm>
            <a:off x="6619649" y="6100304"/>
            <a:ext cx="2350200" cy="293775"/>
          </a:xfrm>
          <a:prstGeom prst="rect">
            <a:avLst/>
          </a:prstGeom>
        </p:spPr>
      </p:pic>
      <p:sp>
        <p:nvSpPr>
          <p:cNvPr id="7" name="TextBox 6">
            <a:extLst>
              <a:ext uri="{FF2B5EF4-FFF2-40B4-BE49-F238E27FC236}">
                <a16:creationId xmlns:a16="http://schemas.microsoft.com/office/drawing/2014/main" id="{19ABDD0D-4C4B-0DA1-6614-970B4AAFD8ED}"/>
              </a:ext>
            </a:extLst>
          </p:cNvPr>
          <p:cNvSpPr txBox="1"/>
          <p:nvPr/>
        </p:nvSpPr>
        <p:spPr>
          <a:xfrm>
            <a:off x="536448" y="1320730"/>
            <a:ext cx="8290560" cy="3847207"/>
          </a:xfrm>
          <a:prstGeom prst="rect">
            <a:avLst/>
          </a:prstGeom>
          <a:noFill/>
        </p:spPr>
        <p:txBody>
          <a:bodyPr wrap="square">
            <a:spAutoFit/>
          </a:bodyPr>
          <a:lstStyle/>
          <a:p>
            <a:pPr algn="l"/>
            <a:r>
              <a:rPr lang="en-US" sz="2800" b="1" i="0" dirty="0">
                <a:solidFill>
                  <a:srgbClr val="484848"/>
                </a:solidFill>
                <a:effectLst/>
                <a:latin typeface="Calibri" panose="020F0502020204030204" pitchFamily="34" charset="0"/>
                <a:cs typeface="Calibri" panose="020F0502020204030204" pitchFamily="34" charset="0"/>
              </a:rPr>
              <a:t>Consumer Directed EN</a:t>
            </a:r>
          </a:p>
          <a:p>
            <a:pPr algn="just"/>
            <a:r>
              <a:rPr lang="en-US" sz="2400" b="0" i="0" dirty="0">
                <a:solidFill>
                  <a:srgbClr val="484848"/>
                </a:solidFill>
                <a:effectLst/>
                <a:latin typeface="Calibri" panose="020F0502020204030204" pitchFamily="34" charset="0"/>
                <a:cs typeface="Calibri" panose="020F0502020204030204" pitchFamily="34" charset="0"/>
              </a:rPr>
              <a:t>The Consumer Directed Services (CDS) Employment Network (EN) model is defined in the Ticket to Work Program (Ticket Program) as an EN business model that shifts responsibility for key service decisions from the EN to the beneficiary. An EN operating under a CDS business model allows beneficiaries to make their own decisions regarding needed employment services and supports, and then subsequently assists those beneficiaries in paying for the services, either through direct payment to the vendor or cash reimbursement to the Ticketholder.</a:t>
            </a:r>
          </a:p>
        </p:txBody>
      </p:sp>
      <p:sp>
        <p:nvSpPr>
          <p:cNvPr id="4" name="TextBox 3">
            <a:extLst>
              <a:ext uri="{FF2B5EF4-FFF2-40B4-BE49-F238E27FC236}">
                <a16:creationId xmlns:a16="http://schemas.microsoft.com/office/drawing/2014/main" id="{F7BAB68B-E25E-5225-1229-A3C9B9BEA447}"/>
              </a:ext>
            </a:extLst>
          </p:cNvPr>
          <p:cNvSpPr txBox="1"/>
          <p:nvPr/>
        </p:nvSpPr>
        <p:spPr>
          <a:xfrm>
            <a:off x="536448" y="5243191"/>
            <a:ext cx="8290560" cy="1323439"/>
          </a:xfrm>
          <a:prstGeom prst="rect">
            <a:avLst/>
          </a:prstGeom>
          <a:noFill/>
        </p:spPr>
        <p:txBody>
          <a:bodyPr wrap="square">
            <a:spAutoFit/>
          </a:bodyPr>
          <a:lstStyle/>
          <a:p>
            <a:r>
              <a:rPr lang="en-US" sz="2000" dirty="0">
                <a:hlinkClick r:id="rId4"/>
              </a:rPr>
              <a:t>https://yourtickettowork.ssa.gov/employment-networks/consumer-directed-en.html</a:t>
            </a:r>
            <a:r>
              <a:rPr lang="en-US" sz="2000" dirty="0"/>
              <a:t> </a:t>
            </a:r>
          </a:p>
          <a:p>
            <a:endParaRPr lang="en-US" sz="2000" dirty="0"/>
          </a:p>
          <a:p>
            <a:r>
              <a:rPr lang="en-US" sz="2000" dirty="0">
                <a:hlinkClick r:id="rId5"/>
              </a:rPr>
              <a:t>https://choosework.ssa.gov/</a:t>
            </a:r>
            <a:r>
              <a:rPr lang="en-US" sz="2000" dirty="0"/>
              <a:t> </a:t>
            </a:r>
          </a:p>
        </p:txBody>
      </p:sp>
    </p:spTree>
    <p:extLst>
      <p:ext uri="{BB962C8B-B14F-4D97-AF65-F5344CB8AC3E}">
        <p14:creationId xmlns:p14="http://schemas.microsoft.com/office/powerpoint/2010/main" val="9123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720090" y="624346"/>
            <a:ext cx="7315200" cy="762000"/>
          </a:xfrm>
        </p:spPr>
        <p:txBody>
          <a:bodyPr>
            <a:normAutofit/>
          </a:bodyPr>
          <a:lstStyle/>
          <a:p>
            <a:pPr eaLnBrk="1" hangingPunct="1"/>
            <a:r>
              <a:rPr lang="en-US" altLang="en-US" b="1" dirty="0">
                <a:solidFill>
                  <a:srgbClr val="00B0F0"/>
                </a:solidFill>
              </a:rPr>
              <a:t>Activity   </a:t>
            </a:r>
          </a:p>
        </p:txBody>
      </p:sp>
      <p:pic>
        <p:nvPicPr>
          <p:cNvPr id="2" name="Picture 1" descr="Ability360 logo">
            <a:extLst>
              <a:ext uri="{FF2B5EF4-FFF2-40B4-BE49-F238E27FC236}">
                <a16:creationId xmlns:a16="http://schemas.microsoft.com/office/drawing/2014/main" id="{2C9ACE4C-F369-B6F1-E5A3-AB8E097C72F5}"/>
              </a:ext>
            </a:extLst>
          </p:cNvPr>
          <p:cNvPicPr>
            <a:picLocks noChangeAspect="1"/>
          </p:cNvPicPr>
          <p:nvPr/>
        </p:nvPicPr>
        <p:blipFill>
          <a:blip r:embed="rId3"/>
          <a:srcRect/>
          <a:stretch/>
        </p:blipFill>
        <p:spPr>
          <a:xfrm>
            <a:off x="6619649" y="6100304"/>
            <a:ext cx="2350200" cy="293775"/>
          </a:xfrm>
          <a:prstGeom prst="rect">
            <a:avLst/>
          </a:prstGeom>
        </p:spPr>
      </p:pic>
      <p:sp>
        <p:nvSpPr>
          <p:cNvPr id="7" name="TextBox 6">
            <a:extLst>
              <a:ext uri="{FF2B5EF4-FFF2-40B4-BE49-F238E27FC236}">
                <a16:creationId xmlns:a16="http://schemas.microsoft.com/office/drawing/2014/main" id="{19ABDD0D-4C4B-0DA1-6614-970B4AAFD8ED}"/>
              </a:ext>
            </a:extLst>
          </p:cNvPr>
          <p:cNvSpPr txBox="1"/>
          <p:nvPr/>
        </p:nvSpPr>
        <p:spPr>
          <a:xfrm>
            <a:off x="1001486" y="2823828"/>
            <a:ext cx="6487886" cy="867930"/>
          </a:xfrm>
          <a:prstGeom prst="rect">
            <a:avLst/>
          </a:prstGeom>
          <a:noFill/>
        </p:spPr>
        <p:txBody>
          <a:bodyPr wrap="square">
            <a:spAutoFit/>
          </a:bodyPr>
          <a:lstStyle/>
          <a:p>
            <a:pPr marL="0" marR="0" lvl="0" indent="0" algn="l" defTabSz="457200" rtl="0" eaLnBrk="1" fontAlgn="base" latinLnBrk="0" hangingPunct="1">
              <a:lnSpc>
                <a:spcPct val="90000"/>
              </a:lnSpc>
              <a:spcBef>
                <a:spcPct val="20000"/>
              </a:spcBef>
              <a:spcAft>
                <a:spcPct val="0"/>
              </a:spcAft>
              <a:buClrTx/>
              <a:buSzTx/>
              <a:buFont typeface="Lucida Grande" panose="020B0600040502020204" pitchFamily="34" charset="0"/>
              <a:buNone/>
              <a:tabLst/>
              <a:defRPr/>
            </a:pPr>
            <a:r>
              <a:rPr kumimoji="0" lang="en-US" altLang="en-US" sz="2800" b="1" i="0" u="none" strike="noStrike" kern="1200" cap="none" spc="0" normalizeH="0" baseline="0" noProof="0" dirty="0">
                <a:ln>
                  <a:noFill/>
                </a:ln>
                <a:solidFill>
                  <a:srgbClr val="000000"/>
                </a:solidFill>
                <a:effectLst/>
                <a:uLnTx/>
                <a:uFillTx/>
                <a:latin typeface="Arial"/>
                <a:ea typeface="+mn-ea"/>
                <a:cs typeface="+mn-cs"/>
              </a:rPr>
              <a:t>What are the first steps for an entrepreneur's financial success?</a:t>
            </a:r>
          </a:p>
        </p:txBody>
      </p:sp>
    </p:spTree>
    <p:extLst>
      <p:ext uri="{BB962C8B-B14F-4D97-AF65-F5344CB8AC3E}">
        <p14:creationId xmlns:p14="http://schemas.microsoft.com/office/powerpoint/2010/main" val="3844198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4252"/>
            <a:ext cx="8229600" cy="3093130"/>
          </a:xfrm>
        </p:spPr>
        <p:txBody>
          <a:bodyPr/>
          <a:lstStyle/>
          <a:p>
            <a:pPr algn="ctr"/>
            <a:r>
              <a:rPr lang="en-US" sz="4400" b="1" dirty="0">
                <a:solidFill>
                  <a:srgbClr val="0096FF"/>
                </a:solidFill>
              </a:rPr>
              <a:t>Managing Social Security Benefits &amp; Self-Employment </a:t>
            </a:r>
            <a:r>
              <a:rPr lang="en-US" altLang="en-US" b="1" dirty="0">
                <a:solidFill>
                  <a:srgbClr val="0070C0"/>
                </a:solidFill>
                <a:latin typeface="Calibri" pitchFamily="34" charset="0"/>
                <a:ea typeface="ＭＳ Ｐゴシック" pitchFamily="34" charset="-128"/>
              </a:rPr>
              <a:t/>
            </a:r>
            <a:br>
              <a:rPr lang="en-US" altLang="en-US" b="1" dirty="0">
                <a:solidFill>
                  <a:srgbClr val="0070C0"/>
                </a:solidFill>
                <a:latin typeface="Calibri" pitchFamily="34" charset="0"/>
                <a:ea typeface="ＭＳ Ｐゴシック" pitchFamily="34" charset="-128"/>
              </a:rPr>
            </a:br>
            <a:endParaRPr lang="en-US" dirty="0"/>
          </a:p>
        </p:txBody>
      </p:sp>
      <p:sp>
        <p:nvSpPr>
          <p:cNvPr id="4" name="TextBox 3">
            <a:extLst>
              <a:ext uri="{FF2B5EF4-FFF2-40B4-BE49-F238E27FC236}">
                <a16:creationId xmlns:a16="http://schemas.microsoft.com/office/drawing/2014/main" id="{98867B87-6632-B018-4EA5-616F0FD26E39}"/>
              </a:ext>
            </a:extLst>
          </p:cNvPr>
          <p:cNvSpPr txBox="1"/>
          <p:nvPr/>
        </p:nvSpPr>
        <p:spPr>
          <a:xfrm>
            <a:off x="2285999" y="3244334"/>
            <a:ext cx="5072743" cy="461665"/>
          </a:xfrm>
          <a:prstGeom prst="rect">
            <a:avLst/>
          </a:prstGeom>
          <a:noFill/>
        </p:spPr>
        <p:txBody>
          <a:bodyPr wrap="square">
            <a:spAutoFit/>
          </a:bodyPr>
          <a:lstStyle/>
          <a:p>
            <a:r>
              <a:rPr lang="en-US" sz="2400" b="1" i="0" dirty="0">
                <a:solidFill>
                  <a:srgbClr val="222222"/>
                </a:solidFill>
                <a:effectLst/>
                <a:latin typeface="Arial" panose="020B0604020202020204" pitchFamily="34" charset="0"/>
              </a:rPr>
              <a:t>Ivan Rivera </a:t>
            </a:r>
            <a:r>
              <a:rPr lang="en-US" sz="2400" b="1" dirty="0">
                <a:solidFill>
                  <a:srgbClr val="222222"/>
                </a:solidFill>
                <a:latin typeface="Arial" panose="020B0604020202020204" pitchFamily="34" charset="0"/>
              </a:rPr>
              <a:t>-</a:t>
            </a:r>
            <a:r>
              <a:rPr lang="en-US" sz="2400" b="1" i="0" dirty="0">
                <a:solidFill>
                  <a:srgbClr val="222222"/>
                </a:solidFill>
                <a:effectLst/>
                <a:latin typeface="Arial" panose="020B0604020202020204" pitchFamily="34" charset="0"/>
              </a:rPr>
              <a:t> WIPA Program</a:t>
            </a:r>
            <a:endParaRPr lang="en-US" sz="2400" b="1" dirty="0"/>
          </a:p>
        </p:txBody>
      </p:sp>
    </p:spTree>
    <p:extLst>
      <p:ext uri="{BB962C8B-B14F-4D97-AF65-F5344CB8AC3E}">
        <p14:creationId xmlns:p14="http://schemas.microsoft.com/office/powerpoint/2010/main" val="764160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55601"/>
            <a:ext cx="7772400" cy="934719"/>
          </a:xfrm>
        </p:spPr>
        <p:txBody>
          <a:bodyPr/>
          <a:lstStyle/>
          <a:p>
            <a:r>
              <a:rPr lang="en-US" altLang="en-US" b="1" dirty="0">
                <a:solidFill>
                  <a:srgbClr val="0096FF"/>
                </a:solidFill>
              </a:rPr>
              <a:t>Barriers to Self-Employment</a:t>
            </a:r>
            <a:endParaRPr lang="en-US" b="1" dirty="0">
              <a:solidFill>
                <a:srgbClr val="0096FF"/>
              </a:solidFill>
            </a:endParaRPr>
          </a:p>
        </p:txBody>
      </p:sp>
      <p:sp>
        <p:nvSpPr>
          <p:cNvPr id="3" name="Subtitle 2"/>
          <p:cNvSpPr>
            <a:spLocks noGrp="1"/>
          </p:cNvSpPr>
          <p:nvPr>
            <p:ph type="subTitle" idx="1"/>
          </p:nvPr>
        </p:nvSpPr>
        <p:spPr>
          <a:xfrm>
            <a:off x="685800" y="1690254"/>
            <a:ext cx="7772400" cy="3948545"/>
          </a:xfrm>
        </p:spPr>
        <p:txBody>
          <a:bodyPr/>
          <a:lstStyle/>
          <a:p>
            <a:pPr marL="342900" indent="-342900" algn="l">
              <a:lnSpc>
                <a:spcPct val="150000"/>
              </a:lnSpc>
              <a:spcBef>
                <a:spcPts val="0"/>
              </a:spcBef>
              <a:buFont typeface="Wingdings" panose="05000000000000000000" pitchFamily="2" charset="2"/>
              <a:buChar char="v"/>
            </a:pPr>
            <a:r>
              <a:rPr lang="en-US" altLang="en-US" sz="2300" dirty="0">
                <a:solidFill>
                  <a:schemeClr val="tx1"/>
                </a:solidFill>
              </a:rPr>
              <a:t>Loss of healthcare benefits</a:t>
            </a:r>
          </a:p>
          <a:p>
            <a:pPr marL="342900" indent="-342900" algn="l">
              <a:lnSpc>
                <a:spcPct val="150000"/>
              </a:lnSpc>
              <a:spcBef>
                <a:spcPts val="0"/>
              </a:spcBef>
              <a:buFont typeface="Wingdings" panose="05000000000000000000" pitchFamily="2" charset="2"/>
              <a:buChar char="v"/>
            </a:pPr>
            <a:r>
              <a:rPr lang="en-US" altLang="en-US" sz="2300" dirty="0">
                <a:solidFill>
                  <a:schemeClr val="tx1"/>
                </a:solidFill>
              </a:rPr>
              <a:t>Not understanding Social Security rules regarding self-employment </a:t>
            </a:r>
          </a:p>
          <a:p>
            <a:pPr marL="342900" indent="-342900" algn="l">
              <a:lnSpc>
                <a:spcPct val="150000"/>
              </a:lnSpc>
              <a:spcBef>
                <a:spcPts val="0"/>
              </a:spcBef>
              <a:buFont typeface="Wingdings" panose="05000000000000000000" pitchFamily="2" charset="2"/>
              <a:buChar char="v"/>
            </a:pPr>
            <a:r>
              <a:rPr lang="en-US" altLang="en-US" sz="2300" dirty="0">
                <a:solidFill>
                  <a:schemeClr val="tx1"/>
                </a:solidFill>
              </a:rPr>
              <a:t>Lack of resources</a:t>
            </a:r>
          </a:p>
          <a:p>
            <a:pPr marL="342900" indent="-342900" algn="l">
              <a:lnSpc>
                <a:spcPct val="150000"/>
              </a:lnSpc>
              <a:spcBef>
                <a:spcPts val="0"/>
              </a:spcBef>
              <a:buFont typeface="Wingdings" panose="05000000000000000000" pitchFamily="2" charset="2"/>
              <a:buChar char="v"/>
            </a:pPr>
            <a:r>
              <a:rPr lang="en-US" altLang="en-US" sz="2300" dirty="0">
                <a:solidFill>
                  <a:schemeClr val="tx1"/>
                </a:solidFill>
              </a:rPr>
              <a:t>Learning how work incentives can help you grow your business </a:t>
            </a:r>
          </a:p>
          <a:p>
            <a:pPr marL="342900" indent="-342900" algn="l">
              <a:lnSpc>
                <a:spcPct val="150000"/>
              </a:lnSpc>
              <a:spcBef>
                <a:spcPts val="0"/>
              </a:spcBef>
              <a:buFont typeface="Wingdings" panose="05000000000000000000" pitchFamily="2" charset="2"/>
              <a:buChar char="v"/>
            </a:pPr>
            <a:r>
              <a:rPr lang="en-US" altLang="en-US" sz="2300" dirty="0">
                <a:solidFill>
                  <a:schemeClr val="tx1"/>
                </a:solidFill>
              </a:rPr>
              <a:t>Learning how to work, save money, and keep your benefits</a:t>
            </a:r>
          </a:p>
          <a:p>
            <a:pPr marL="342900" indent="-342900" algn="l">
              <a:buFont typeface="Wingdings" panose="05000000000000000000" pitchFamily="2" charset="2"/>
              <a:buChar char="v"/>
            </a:pPr>
            <a:endParaRPr lang="en-US" altLang="en-US" sz="2300" b="0" dirty="0">
              <a:solidFill>
                <a:schemeClr val="tx1"/>
              </a:solidFill>
            </a:endParaRPr>
          </a:p>
          <a:p>
            <a:pPr marL="342900" indent="-342900" algn="l">
              <a:buFont typeface="Wingdings" panose="05000000000000000000" pitchFamily="2" charset="2"/>
              <a:buChar char="v"/>
            </a:pPr>
            <a:endParaRPr lang="en-US" altLang="en-US" sz="2300" b="0" dirty="0">
              <a:solidFill>
                <a:schemeClr val="tx1"/>
              </a:solidFill>
            </a:endParaRPr>
          </a:p>
          <a:p>
            <a:pPr marL="342900" indent="-342900" algn="l">
              <a:buFont typeface="Wingdings" panose="05000000000000000000" pitchFamily="2" charset="2"/>
              <a:buChar char="v"/>
            </a:pPr>
            <a:endParaRPr lang="en-US" altLang="en-US" sz="2300" dirty="0">
              <a:solidFill>
                <a:schemeClr val="tx1"/>
              </a:solidFill>
            </a:endParaRPr>
          </a:p>
          <a:p>
            <a:pPr marL="342900" indent="-342900" algn="l">
              <a:buFont typeface="Wingdings" panose="05000000000000000000" pitchFamily="2" charset="2"/>
              <a:buChar char="v"/>
            </a:pPr>
            <a:endParaRPr lang="en-US" altLang="en-US" sz="2300" b="0" dirty="0">
              <a:solidFill>
                <a:schemeClr val="tx1"/>
              </a:solidFill>
            </a:endParaRPr>
          </a:p>
          <a:p>
            <a:pPr marL="342900" indent="-342900" algn="l">
              <a:buFont typeface="Wingdings" panose="05000000000000000000" pitchFamily="2" charset="2"/>
              <a:buChar char="v"/>
            </a:pPr>
            <a:endParaRPr lang="en-US" sz="2300" b="0" dirty="0">
              <a:solidFill>
                <a:schemeClr val="tx1"/>
              </a:solidFill>
            </a:endParaRPr>
          </a:p>
          <a:p>
            <a:pPr marL="342900" indent="-342900" algn="l">
              <a:buFont typeface="Wingdings" panose="05000000000000000000" pitchFamily="2" charset="2"/>
              <a:buChar char="v"/>
            </a:pPr>
            <a:endParaRPr lang="en-US" sz="2300" b="0" dirty="0">
              <a:solidFill>
                <a:schemeClr val="tx1"/>
              </a:solidFill>
            </a:endParaRPr>
          </a:p>
        </p:txBody>
      </p:sp>
    </p:spTree>
    <p:extLst>
      <p:ext uri="{BB962C8B-B14F-4D97-AF65-F5344CB8AC3E}">
        <p14:creationId xmlns:p14="http://schemas.microsoft.com/office/powerpoint/2010/main" val="1053348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643"/>
            <a:ext cx="8229600" cy="1148793"/>
          </a:xfrm>
        </p:spPr>
        <p:txBody>
          <a:bodyPr/>
          <a:lstStyle/>
          <a:p>
            <a:pPr algn="ctr"/>
            <a:r>
              <a:rPr lang="en-US" altLang="en-US" b="1" dirty="0">
                <a:solidFill>
                  <a:srgbClr val="0096FF"/>
                </a:solidFill>
              </a:rPr>
              <a:t>Supplemental Security Income (SSI) Work Incentive</a:t>
            </a:r>
            <a:endParaRPr lang="en-US" dirty="0">
              <a:solidFill>
                <a:srgbClr val="0096FF"/>
              </a:solidFill>
            </a:endParaRPr>
          </a:p>
        </p:txBody>
      </p:sp>
      <p:sp>
        <p:nvSpPr>
          <p:cNvPr id="3" name="Content Placeholder 2"/>
          <p:cNvSpPr>
            <a:spLocks noGrp="1"/>
          </p:cNvSpPr>
          <p:nvPr>
            <p:ph idx="1"/>
          </p:nvPr>
        </p:nvSpPr>
        <p:spPr>
          <a:xfrm>
            <a:off x="457199" y="1801091"/>
            <a:ext cx="8562109" cy="4405135"/>
          </a:xfrm>
        </p:spPr>
        <p:txBody>
          <a:bodyPr/>
          <a:lstStyle/>
          <a:p>
            <a:pPr>
              <a:lnSpc>
                <a:spcPct val="150000"/>
              </a:lnSpc>
              <a:spcBef>
                <a:spcPts val="0"/>
              </a:spcBef>
              <a:buFont typeface="Wingdings" panose="05000000000000000000" pitchFamily="2" charset="2"/>
              <a:buChar char="v"/>
            </a:pPr>
            <a:r>
              <a:rPr lang="en-US" altLang="en-US" sz="2400" b="1" dirty="0">
                <a:solidFill>
                  <a:schemeClr val="tx1"/>
                </a:solidFill>
              </a:rPr>
              <a:t>Gross monthly earned income:</a:t>
            </a:r>
          </a:p>
          <a:p>
            <a:pPr lvl="1">
              <a:lnSpc>
                <a:spcPct val="150000"/>
              </a:lnSpc>
              <a:spcBef>
                <a:spcPts val="0"/>
              </a:spcBef>
              <a:buFont typeface="Wingdings" panose="05000000000000000000" pitchFamily="2" charset="2"/>
              <a:buChar char="v"/>
            </a:pPr>
            <a:r>
              <a:rPr lang="en-US" altLang="en-US" sz="2400" b="1" dirty="0">
                <a:solidFill>
                  <a:schemeClr val="tx1"/>
                </a:solidFill>
              </a:rPr>
              <a:t> General Exclusion ($20)</a:t>
            </a:r>
          </a:p>
          <a:p>
            <a:pPr lvl="1">
              <a:lnSpc>
                <a:spcPct val="150000"/>
              </a:lnSpc>
              <a:spcBef>
                <a:spcPts val="0"/>
              </a:spcBef>
              <a:buFont typeface="Wingdings" panose="05000000000000000000" pitchFamily="2" charset="2"/>
              <a:buChar char="v"/>
            </a:pPr>
            <a:r>
              <a:rPr lang="en-US" altLang="en-US" sz="2400" b="1" dirty="0">
                <a:solidFill>
                  <a:schemeClr val="tx1"/>
                </a:solidFill>
              </a:rPr>
              <a:t> Earned Income Exclusion ($65)</a:t>
            </a:r>
          </a:p>
          <a:p>
            <a:pPr lvl="1">
              <a:lnSpc>
                <a:spcPct val="150000"/>
              </a:lnSpc>
              <a:spcBef>
                <a:spcPts val="0"/>
              </a:spcBef>
              <a:buFont typeface="Wingdings" panose="05000000000000000000" pitchFamily="2" charset="2"/>
              <a:buChar char="v"/>
            </a:pPr>
            <a:r>
              <a:rPr lang="en-US" altLang="en-US" sz="2400" b="1" dirty="0">
                <a:solidFill>
                  <a:schemeClr val="tx1"/>
                </a:solidFill>
              </a:rPr>
              <a:t>Remainder divided by 2 (2 for 1 Reduction)</a:t>
            </a:r>
          </a:p>
          <a:p>
            <a:pPr lvl="1">
              <a:lnSpc>
                <a:spcPct val="150000"/>
              </a:lnSpc>
              <a:spcBef>
                <a:spcPts val="0"/>
              </a:spcBef>
              <a:buFont typeface="Wingdings" panose="05000000000000000000" pitchFamily="2" charset="2"/>
              <a:buChar char="v"/>
            </a:pPr>
            <a:r>
              <a:rPr lang="en-US" altLang="en-US" sz="2400" b="1" dirty="0">
                <a:solidFill>
                  <a:schemeClr val="tx1"/>
                </a:solidFill>
              </a:rPr>
              <a:t> Countable Earnings</a:t>
            </a:r>
          </a:p>
          <a:p>
            <a:pPr lvl="1">
              <a:lnSpc>
                <a:spcPct val="150000"/>
              </a:lnSpc>
              <a:spcBef>
                <a:spcPts val="0"/>
              </a:spcBef>
              <a:buFont typeface="Wingdings" panose="05000000000000000000" pitchFamily="2" charset="2"/>
              <a:buChar char="v"/>
            </a:pPr>
            <a:r>
              <a:rPr lang="en-US" altLang="en-US" sz="2400" b="1" dirty="0">
                <a:solidFill>
                  <a:schemeClr val="tx1"/>
                </a:solidFill>
              </a:rPr>
              <a:t> Subtract Countable Earnings from SSI cash benefit</a:t>
            </a:r>
          </a:p>
          <a:p>
            <a:pPr lvl="1">
              <a:lnSpc>
                <a:spcPct val="150000"/>
              </a:lnSpc>
              <a:spcBef>
                <a:spcPts val="0"/>
              </a:spcBef>
              <a:buFont typeface="Wingdings" panose="05000000000000000000" pitchFamily="2" charset="2"/>
              <a:buChar char="v"/>
            </a:pPr>
            <a:r>
              <a:rPr lang="en-US" altLang="en-US" sz="2400" b="1" dirty="0">
                <a:solidFill>
                  <a:schemeClr val="tx1"/>
                </a:solidFill>
              </a:rPr>
              <a:t> Equals new SSI cash amount</a:t>
            </a:r>
          </a:p>
          <a:p>
            <a:pPr lvl="1">
              <a:buFont typeface="Wingdings" panose="05000000000000000000" pitchFamily="2" charset="2"/>
              <a:buChar char="v"/>
            </a:pPr>
            <a:endParaRPr lang="en-US" b="1" dirty="0">
              <a:solidFill>
                <a:schemeClr val="tx1"/>
              </a:solidFill>
            </a:endParaRPr>
          </a:p>
          <a:p>
            <a:pPr lvl="1">
              <a:buFont typeface="Wingdings" panose="05000000000000000000" pitchFamily="2" charset="2"/>
              <a:buChar char="v"/>
            </a:pPr>
            <a:endParaRPr lang="en-US" b="1" dirty="0">
              <a:solidFill>
                <a:schemeClr val="tx1"/>
              </a:solidFill>
            </a:endParaRPr>
          </a:p>
          <a:p>
            <a:endParaRPr lang="en-US" dirty="0"/>
          </a:p>
        </p:txBody>
      </p:sp>
    </p:spTree>
    <p:extLst>
      <p:ext uri="{BB962C8B-B14F-4D97-AF65-F5344CB8AC3E}">
        <p14:creationId xmlns:p14="http://schemas.microsoft.com/office/powerpoint/2010/main" val="2482963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643"/>
            <a:ext cx="8229600" cy="1716830"/>
          </a:xfrm>
        </p:spPr>
        <p:txBody>
          <a:bodyPr/>
          <a:lstStyle/>
          <a:p>
            <a:pPr algn="ctr"/>
            <a:r>
              <a:rPr lang="en-US" b="1" dirty="0">
                <a:solidFill>
                  <a:srgbClr val="0096FF"/>
                </a:solidFill>
              </a:rPr>
              <a:t>Social Security Disability Insurance (</a:t>
            </a:r>
            <a:r>
              <a:rPr lang="en-US" altLang="en-US" b="1" dirty="0">
                <a:solidFill>
                  <a:srgbClr val="0096FF"/>
                </a:solidFill>
              </a:rPr>
              <a:t>SSDI) Work Incentives</a:t>
            </a:r>
            <a:endParaRPr lang="en-US" b="1" dirty="0">
              <a:solidFill>
                <a:srgbClr val="0096FF"/>
              </a:solidFill>
            </a:endParaRPr>
          </a:p>
        </p:txBody>
      </p:sp>
      <p:sp>
        <p:nvSpPr>
          <p:cNvPr id="3" name="Content Placeholder 2"/>
          <p:cNvSpPr>
            <a:spLocks noGrp="1"/>
          </p:cNvSpPr>
          <p:nvPr>
            <p:ph idx="1"/>
          </p:nvPr>
        </p:nvSpPr>
        <p:spPr>
          <a:xfrm>
            <a:off x="457199" y="2230582"/>
            <a:ext cx="8562109" cy="4876800"/>
          </a:xfrm>
        </p:spPr>
        <p:txBody>
          <a:bodyPr/>
          <a:lstStyle/>
          <a:p>
            <a:pPr>
              <a:lnSpc>
                <a:spcPct val="150000"/>
              </a:lnSpc>
              <a:spcBef>
                <a:spcPts val="0"/>
              </a:spcBef>
              <a:buFont typeface="Wingdings" panose="05000000000000000000" pitchFamily="2" charset="2"/>
              <a:buChar char="v"/>
            </a:pPr>
            <a:r>
              <a:rPr lang="en-US" altLang="en-US" b="1" dirty="0">
                <a:solidFill>
                  <a:schemeClr val="tx1"/>
                </a:solidFill>
              </a:rPr>
              <a:t>9-Month Trial Work Period (TWP)</a:t>
            </a:r>
          </a:p>
          <a:p>
            <a:pPr>
              <a:lnSpc>
                <a:spcPct val="150000"/>
              </a:lnSpc>
              <a:spcBef>
                <a:spcPts val="0"/>
              </a:spcBef>
              <a:buFont typeface="Wingdings" panose="05000000000000000000" pitchFamily="2" charset="2"/>
              <a:buChar char="v"/>
            </a:pPr>
            <a:r>
              <a:rPr lang="en-US" altLang="en-US" b="1" dirty="0">
                <a:solidFill>
                  <a:schemeClr val="tx1"/>
                </a:solidFill>
              </a:rPr>
              <a:t>SGA &amp; Cessation &amp; Grace</a:t>
            </a:r>
          </a:p>
          <a:p>
            <a:pPr>
              <a:lnSpc>
                <a:spcPct val="150000"/>
              </a:lnSpc>
              <a:spcBef>
                <a:spcPts val="0"/>
              </a:spcBef>
              <a:buFont typeface="Wingdings" panose="05000000000000000000" pitchFamily="2" charset="2"/>
              <a:buChar char="v"/>
            </a:pPr>
            <a:r>
              <a:rPr lang="en-US" altLang="en-US" b="1" dirty="0">
                <a:solidFill>
                  <a:schemeClr val="tx1"/>
                </a:solidFill>
              </a:rPr>
              <a:t>36-Month Extended Period of Eligibility (EPE)</a:t>
            </a:r>
          </a:p>
          <a:p>
            <a:pPr>
              <a:lnSpc>
                <a:spcPct val="150000"/>
              </a:lnSpc>
              <a:spcBef>
                <a:spcPts val="0"/>
              </a:spcBef>
              <a:buFont typeface="Wingdings" panose="05000000000000000000" pitchFamily="2" charset="2"/>
              <a:buChar char="v"/>
            </a:pPr>
            <a:r>
              <a:rPr lang="en-US" altLang="en-US" b="1" dirty="0">
                <a:solidFill>
                  <a:schemeClr val="tx1"/>
                </a:solidFill>
              </a:rPr>
              <a:t>Impairment Related Work Expenses (IRWE)</a:t>
            </a:r>
          </a:p>
          <a:p>
            <a:pPr>
              <a:lnSpc>
                <a:spcPct val="150000"/>
              </a:lnSpc>
              <a:spcBef>
                <a:spcPts val="0"/>
              </a:spcBef>
              <a:buFont typeface="Wingdings" panose="05000000000000000000" pitchFamily="2" charset="2"/>
              <a:buChar char="v"/>
            </a:pPr>
            <a:r>
              <a:rPr lang="en-US" altLang="en-US" b="1" dirty="0">
                <a:solidFill>
                  <a:schemeClr val="tx1"/>
                </a:solidFill>
              </a:rPr>
              <a:t>Wage Subsidies and Special Conditions</a:t>
            </a:r>
          </a:p>
          <a:p>
            <a:pPr>
              <a:lnSpc>
                <a:spcPct val="150000"/>
              </a:lnSpc>
              <a:spcBef>
                <a:spcPts val="0"/>
              </a:spcBef>
              <a:buFont typeface="Wingdings" panose="05000000000000000000" pitchFamily="2" charset="2"/>
              <a:buChar char="v"/>
            </a:pPr>
            <a:r>
              <a:rPr lang="en-US" altLang="en-US" b="1" dirty="0">
                <a:solidFill>
                  <a:schemeClr val="tx1"/>
                </a:solidFill>
              </a:rPr>
              <a:t>Blind Work Expense (BWE)</a:t>
            </a:r>
          </a:p>
          <a:p>
            <a:pPr>
              <a:lnSpc>
                <a:spcPct val="150000"/>
              </a:lnSpc>
              <a:spcBef>
                <a:spcPts val="0"/>
              </a:spcBef>
              <a:buFont typeface="Wingdings" panose="05000000000000000000" pitchFamily="2" charset="2"/>
              <a:buChar char="v"/>
            </a:pPr>
            <a:r>
              <a:rPr lang="en-US" altLang="en-US" b="1" dirty="0">
                <a:solidFill>
                  <a:schemeClr val="tx1"/>
                </a:solidFill>
              </a:rPr>
              <a:t>Medicare Extension</a:t>
            </a:r>
          </a:p>
          <a:p>
            <a:pPr>
              <a:lnSpc>
                <a:spcPct val="150000"/>
              </a:lnSpc>
              <a:spcBef>
                <a:spcPts val="0"/>
              </a:spcBef>
              <a:buFont typeface="Wingdings" panose="05000000000000000000" pitchFamily="2" charset="2"/>
              <a:buChar char="v"/>
            </a:pPr>
            <a:r>
              <a:rPr lang="en-US" altLang="en-US" b="1" dirty="0">
                <a:solidFill>
                  <a:schemeClr val="tx1"/>
                </a:solidFill>
              </a:rPr>
              <a:t>Expedited Reinstatement</a:t>
            </a:r>
          </a:p>
          <a:p>
            <a:pPr lvl="1">
              <a:buFont typeface="Wingdings" panose="05000000000000000000" pitchFamily="2" charset="2"/>
              <a:buChar char="v"/>
            </a:pPr>
            <a:endParaRPr lang="en-US" b="1" dirty="0">
              <a:solidFill>
                <a:schemeClr val="tx1"/>
              </a:solidFill>
            </a:endParaRPr>
          </a:p>
          <a:p>
            <a:pPr lvl="1">
              <a:buFont typeface="Wingdings" panose="05000000000000000000" pitchFamily="2" charset="2"/>
              <a:buChar char="v"/>
            </a:pPr>
            <a:endParaRPr lang="en-US" b="1" dirty="0">
              <a:solidFill>
                <a:schemeClr val="tx1"/>
              </a:solidFill>
            </a:endParaRPr>
          </a:p>
          <a:p>
            <a:endParaRPr lang="en-US" dirty="0"/>
          </a:p>
        </p:txBody>
      </p:sp>
    </p:spTree>
    <p:extLst>
      <p:ext uri="{BB962C8B-B14F-4D97-AF65-F5344CB8AC3E}">
        <p14:creationId xmlns:p14="http://schemas.microsoft.com/office/powerpoint/2010/main" val="218287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643"/>
            <a:ext cx="8229600" cy="1315047"/>
          </a:xfrm>
        </p:spPr>
        <p:txBody>
          <a:bodyPr/>
          <a:lstStyle/>
          <a:p>
            <a:pPr algn="ctr"/>
            <a:r>
              <a:rPr lang="en-US" b="1" dirty="0">
                <a:solidFill>
                  <a:srgbClr val="0096FF"/>
                </a:solidFill>
              </a:rPr>
              <a:t>Self-Employment Income vs Wage Employment </a:t>
            </a:r>
            <a:endParaRPr lang="en-US" dirty="0">
              <a:solidFill>
                <a:srgbClr val="0096FF"/>
              </a:solidFill>
            </a:endParaRPr>
          </a:p>
        </p:txBody>
      </p:sp>
      <p:sp>
        <p:nvSpPr>
          <p:cNvPr id="3" name="Content Placeholder 2"/>
          <p:cNvSpPr>
            <a:spLocks noGrp="1"/>
          </p:cNvSpPr>
          <p:nvPr>
            <p:ph idx="1"/>
          </p:nvPr>
        </p:nvSpPr>
        <p:spPr>
          <a:xfrm>
            <a:off x="457200" y="1967345"/>
            <a:ext cx="8229600" cy="4270894"/>
          </a:xfrm>
        </p:spPr>
        <p:txBody>
          <a:bodyPr/>
          <a:lstStyle/>
          <a:p>
            <a:pPr>
              <a:buFont typeface="Wingdings" panose="05000000000000000000" pitchFamily="2" charset="2"/>
              <a:buChar char="v"/>
            </a:pPr>
            <a:r>
              <a:rPr lang="en-US" b="1" dirty="0">
                <a:solidFill>
                  <a:schemeClr val="tx1"/>
                </a:solidFill>
              </a:rPr>
              <a:t>Social Security refers to earned income of a self-employed individual as Net Earnings From Self-Employment (NESE)</a:t>
            </a:r>
          </a:p>
          <a:p>
            <a:pPr>
              <a:buFont typeface="Wingdings" panose="05000000000000000000" pitchFamily="2" charset="2"/>
              <a:buChar char="v"/>
            </a:pPr>
            <a:r>
              <a:rPr lang="en-US" b="1" dirty="0">
                <a:solidFill>
                  <a:schemeClr val="tx1"/>
                </a:solidFill>
              </a:rPr>
              <a:t>Social Security treats self-employment income (SEI) differently than wages. Self-employed individuals need to calculate their net earnings from self-employment</a:t>
            </a:r>
          </a:p>
          <a:p>
            <a:pPr>
              <a:buFont typeface="Wingdings" panose="05000000000000000000" pitchFamily="2" charset="2"/>
              <a:buChar char="v"/>
            </a:pPr>
            <a:r>
              <a:rPr lang="en-US" b="1" dirty="0">
                <a:solidFill>
                  <a:schemeClr val="tx1"/>
                </a:solidFill>
              </a:rPr>
              <a:t>Gross wages are used only when considering traditional employment income</a:t>
            </a:r>
          </a:p>
          <a:p>
            <a:pPr>
              <a:buFont typeface="Wingdings" panose="05000000000000000000" pitchFamily="2" charset="2"/>
              <a:buChar char="v"/>
            </a:pPr>
            <a:r>
              <a:rPr lang="en-US" b="1" dirty="0">
                <a:solidFill>
                  <a:schemeClr val="tx1"/>
                </a:solidFill>
              </a:rPr>
              <a:t>IRS has numerous approved business expenses can be subtracted from gross receipts/earnings prior to the Social Security Tax deduction.</a:t>
            </a:r>
          </a:p>
          <a:p>
            <a:pPr>
              <a:buFont typeface="Wingdings" panose="05000000000000000000" pitchFamily="2" charset="2"/>
              <a:buChar char="v"/>
            </a:pPr>
            <a:endParaRPr lang="en-US" dirty="0"/>
          </a:p>
          <a:p>
            <a:pPr marL="0" indent="0">
              <a:buNone/>
            </a:pPr>
            <a:r>
              <a:rPr lang="en-US" altLang="en-US" sz="1200" i="1" dirty="0">
                <a:solidFill>
                  <a:schemeClr val="tx1"/>
                </a:solidFill>
              </a:rPr>
              <a:t>                                                                                                                                                                 </a:t>
            </a:r>
          </a:p>
          <a:p>
            <a:pPr marL="0" indent="0">
              <a:buNone/>
            </a:pPr>
            <a:endParaRPr lang="en-US" altLang="en-US" sz="1200" i="1" dirty="0">
              <a:solidFill>
                <a:schemeClr val="tx1"/>
              </a:solidFill>
            </a:endParaRPr>
          </a:p>
          <a:p>
            <a:pPr marL="0" indent="0">
              <a:buNone/>
            </a:pPr>
            <a:r>
              <a:rPr lang="en-US" altLang="en-US" sz="1200" i="1" dirty="0">
                <a:solidFill>
                  <a:schemeClr val="tx1"/>
                </a:solidFill>
              </a:rPr>
              <a:t>                                                                                                                                                                     </a:t>
            </a:r>
          </a:p>
          <a:p>
            <a:pPr marL="0" indent="0">
              <a:buNone/>
            </a:pPr>
            <a:endParaRPr lang="en-US" altLang="en-US" sz="1200" i="1" dirty="0">
              <a:solidFill>
                <a:schemeClr val="tx1"/>
              </a:solidFill>
            </a:endParaRPr>
          </a:p>
        </p:txBody>
      </p:sp>
    </p:spTree>
    <p:extLst>
      <p:ext uri="{BB962C8B-B14F-4D97-AF65-F5344CB8AC3E}">
        <p14:creationId xmlns:p14="http://schemas.microsoft.com/office/powerpoint/2010/main" val="612849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p:cNvSpPr>
          <p:nvPr>
            <p:ph type="title"/>
          </p:nvPr>
        </p:nvSpPr>
        <p:spPr>
          <a:xfrm>
            <a:off x="457200" y="0"/>
            <a:ext cx="8229600" cy="1482436"/>
          </a:xfrm>
        </p:spPr>
        <p:txBody>
          <a:bodyPr/>
          <a:lstStyle/>
          <a:p>
            <a:pPr algn="ctr"/>
            <a:r>
              <a:rPr lang="en-US" altLang="en-US" b="1" dirty="0"/>
              <a:t/>
            </a:r>
            <a:br>
              <a:rPr lang="en-US" altLang="en-US" b="1" dirty="0"/>
            </a:br>
            <a:r>
              <a:rPr lang="en-US" altLang="en-US" b="1" dirty="0">
                <a:solidFill>
                  <a:srgbClr val="0096FF"/>
                </a:solidFill>
              </a:rPr>
              <a:t>Work Incentive Planning &amp; Assistance (WIPA)</a:t>
            </a:r>
            <a:endParaRPr lang="en-US" altLang="en-US" dirty="0">
              <a:solidFill>
                <a:srgbClr val="0096FF"/>
              </a:solidFill>
            </a:endParaRPr>
          </a:p>
        </p:txBody>
      </p:sp>
      <p:sp>
        <p:nvSpPr>
          <p:cNvPr id="17415" name="Rectangle 5"/>
          <p:cNvSpPr>
            <a:spLocks noGrp="1" noChangeArrowheads="1"/>
          </p:cNvSpPr>
          <p:nvPr>
            <p:ph idx="1"/>
          </p:nvPr>
        </p:nvSpPr>
        <p:spPr>
          <a:xfrm>
            <a:off x="457200" y="1330035"/>
            <a:ext cx="8229600" cy="5126183"/>
          </a:xfrm>
        </p:spPr>
        <p:txBody>
          <a:bodyPr/>
          <a:lstStyle/>
          <a:p>
            <a:pPr>
              <a:buFont typeface="Wingdings" panose="05000000000000000000" pitchFamily="2" charset="2"/>
              <a:buChar char="v"/>
            </a:pPr>
            <a:endParaRPr lang="en-US" altLang="en-US" sz="2000" b="1" i="1" dirty="0">
              <a:solidFill>
                <a:schemeClr val="tx1"/>
              </a:solidFill>
            </a:endParaRPr>
          </a:p>
          <a:p>
            <a:pPr>
              <a:lnSpc>
                <a:spcPct val="150000"/>
              </a:lnSpc>
              <a:spcBef>
                <a:spcPts val="0"/>
              </a:spcBef>
              <a:buFont typeface="Wingdings" panose="05000000000000000000" pitchFamily="2" charset="2"/>
              <a:buChar char="v"/>
            </a:pPr>
            <a:r>
              <a:rPr lang="en-US" altLang="en-US" sz="2000" b="1" dirty="0">
                <a:solidFill>
                  <a:schemeClr val="tx1"/>
                </a:solidFill>
              </a:rPr>
              <a:t>The WIPA Program is a Benefits 2 Work (B2W) Arizona program managed by Ability360 that supports Social Security beneficiaries with disabilities in their transition to work</a:t>
            </a:r>
          </a:p>
          <a:p>
            <a:pPr>
              <a:lnSpc>
                <a:spcPct val="150000"/>
              </a:lnSpc>
              <a:spcBef>
                <a:spcPts val="0"/>
              </a:spcBef>
              <a:buFont typeface="Wingdings" panose="05000000000000000000" pitchFamily="2" charset="2"/>
              <a:buChar char="v"/>
            </a:pPr>
            <a:r>
              <a:rPr lang="en-US" altLang="en-US" sz="2000" b="1" dirty="0">
                <a:solidFill>
                  <a:schemeClr val="tx1"/>
                </a:solidFill>
              </a:rPr>
              <a:t>Community Work Incentive Coordinators (CWIC’s) are </a:t>
            </a:r>
            <a:r>
              <a:rPr lang="en-US" altLang="en-US" sz="2000" b="1" dirty="0">
                <a:solidFill>
                  <a:schemeClr val="tx1"/>
                </a:solidFill>
                <a:latin typeface="Arial" panose="020B0604020202020204" pitchFamily="34" charset="0"/>
                <a:cs typeface="Arial" panose="020B0604020202020204" pitchFamily="34" charset="0"/>
              </a:rPr>
              <a:t>certified and trained to understand the rules and utilize the work incentives set forth by the Social Security Administration (SSA)</a:t>
            </a:r>
          </a:p>
          <a:p>
            <a:pPr>
              <a:lnSpc>
                <a:spcPct val="150000"/>
              </a:lnSpc>
              <a:spcBef>
                <a:spcPts val="0"/>
              </a:spcBef>
              <a:buFont typeface="Wingdings" panose="05000000000000000000" pitchFamily="2" charset="2"/>
              <a:buChar char="v"/>
            </a:pPr>
            <a:r>
              <a:rPr lang="en-US" altLang="en-US" sz="2000" b="1" dirty="0">
                <a:solidFill>
                  <a:schemeClr val="tx1"/>
                </a:solidFill>
              </a:rPr>
              <a:t>CWIC’s offer personalized services tailored to your specific situation and needs</a:t>
            </a:r>
            <a:endParaRPr lang="en-US" altLang="en-US" sz="2000" b="1" dirty="0">
              <a:solidFill>
                <a:schemeClr val="tx1"/>
              </a:solidFill>
              <a:latin typeface="Arial" panose="020B0604020202020204" pitchFamily="34" charset="0"/>
              <a:cs typeface="Arial" panose="020B0604020202020204" pitchFamily="34" charset="0"/>
            </a:endParaRPr>
          </a:p>
          <a:p>
            <a:pPr>
              <a:lnSpc>
                <a:spcPct val="150000"/>
              </a:lnSpc>
              <a:spcBef>
                <a:spcPts val="0"/>
              </a:spcBef>
              <a:buFont typeface="Wingdings" panose="05000000000000000000" pitchFamily="2" charset="2"/>
              <a:buChar char="v"/>
            </a:pPr>
            <a:r>
              <a:rPr lang="en-US" altLang="en-US" sz="2000" b="1" dirty="0">
                <a:solidFill>
                  <a:schemeClr val="tx1"/>
                </a:solidFill>
              </a:rPr>
              <a:t>These services are free for individuals that are receiving SSA disability benefits</a:t>
            </a:r>
          </a:p>
          <a:p>
            <a:endParaRPr lang="en-US" altLang="en-US" sz="2000" b="1" dirty="0">
              <a:solidFill>
                <a:schemeClr val="tx1"/>
              </a:solidFill>
            </a:endParaRPr>
          </a:p>
          <a:p>
            <a:pPr marL="0" indent="0">
              <a:buNone/>
            </a:pPr>
            <a:endParaRPr lang="en-US" altLang="en-US" dirty="0"/>
          </a:p>
        </p:txBody>
      </p:sp>
    </p:spTree>
    <p:extLst>
      <p:ext uri="{BB962C8B-B14F-4D97-AF65-F5344CB8AC3E}">
        <p14:creationId xmlns:p14="http://schemas.microsoft.com/office/powerpoint/2010/main" val="3515778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415">
                                            <p:txEl>
                                              <p:pRg st="1" end="1"/>
                                            </p:txEl>
                                          </p:spTgt>
                                        </p:tgtEl>
                                        <p:attrNameLst>
                                          <p:attrName>style.visibility</p:attrName>
                                        </p:attrNameLst>
                                      </p:cBhvr>
                                      <p:to>
                                        <p:strVal val="visible"/>
                                      </p:to>
                                    </p:set>
                                    <p:animEffect transition="in" filter="fade">
                                      <p:cBhvr>
                                        <p:cTn id="7" dur="1000"/>
                                        <p:tgtEl>
                                          <p:spTgt spid="17415">
                                            <p:txEl>
                                              <p:pRg st="1" end="1"/>
                                            </p:txEl>
                                          </p:spTgt>
                                        </p:tgtEl>
                                      </p:cBhvr>
                                    </p:animEffect>
                                    <p:anim calcmode="lin" valueType="num">
                                      <p:cBhvr>
                                        <p:cTn id="8" dur="1000" fill="hold"/>
                                        <p:tgtEl>
                                          <p:spTgt spid="17415">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7415">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7415">
                                            <p:txEl>
                                              <p:pRg st="2" end="2"/>
                                            </p:txEl>
                                          </p:spTgt>
                                        </p:tgtEl>
                                        <p:attrNameLst>
                                          <p:attrName>style.visibility</p:attrName>
                                        </p:attrNameLst>
                                      </p:cBhvr>
                                      <p:to>
                                        <p:strVal val="visible"/>
                                      </p:to>
                                    </p:set>
                                    <p:animEffect transition="in" filter="fade">
                                      <p:cBhvr>
                                        <p:cTn id="12" dur="1000"/>
                                        <p:tgtEl>
                                          <p:spTgt spid="17415">
                                            <p:txEl>
                                              <p:pRg st="2" end="2"/>
                                            </p:txEl>
                                          </p:spTgt>
                                        </p:tgtEl>
                                      </p:cBhvr>
                                    </p:animEffect>
                                    <p:anim calcmode="lin" valueType="num">
                                      <p:cBhvr>
                                        <p:cTn id="13" dur="1000" fill="hold"/>
                                        <p:tgtEl>
                                          <p:spTgt spid="17415">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17415">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7415">
                                            <p:txEl>
                                              <p:pRg st="3" end="3"/>
                                            </p:txEl>
                                          </p:spTgt>
                                        </p:tgtEl>
                                        <p:attrNameLst>
                                          <p:attrName>style.visibility</p:attrName>
                                        </p:attrNameLst>
                                      </p:cBhvr>
                                      <p:to>
                                        <p:strVal val="visible"/>
                                      </p:to>
                                    </p:set>
                                    <p:animEffect transition="in" filter="fade">
                                      <p:cBhvr>
                                        <p:cTn id="17" dur="1000"/>
                                        <p:tgtEl>
                                          <p:spTgt spid="17415">
                                            <p:txEl>
                                              <p:pRg st="3" end="3"/>
                                            </p:txEl>
                                          </p:spTgt>
                                        </p:tgtEl>
                                      </p:cBhvr>
                                    </p:animEffect>
                                    <p:anim calcmode="lin" valueType="num">
                                      <p:cBhvr>
                                        <p:cTn id="18" dur="1000" fill="hold"/>
                                        <p:tgtEl>
                                          <p:spTgt spid="17415">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17415">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7415">
                                            <p:txEl>
                                              <p:pRg st="4" end="4"/>
                                            </p:txEl>
                                          </p:spTgt>
                                        </p:tgtEl>
                                        <p:attrNameLst>
                                          <p:attrName>style.visibility</p:attrName>
                                        </p:attrNameLst>
                                      </p:cBhvr>
                                      <p:to>
                                        <p:strVal val="visible"/>
                                      </p:to>
                                    </p:set>
                                    <p:animEffect transition="in" filter="fade">
                                      <p:cBhvr>
                                        <p:cTn id="22" dur="1000"/>
                                        <p:tgtEl>
                                          <p:spTgt spid="17415">
                                            <p:txEl>
                                              <p:pRg st="4" end="4"/>
                                            </p:txEl>
                                          </p:spTgt>
                                        </p:tgtEl>
                                      </p:cBhvr>
                                    </p:animEffect>
                                    <p:anim calcmode="lin" valueType="num">
                                      <p:cBhvr>
                                        <p:cTn id="23" dur="1000" fill="hold"/>
                                        <p:tgtEl>
                                          <p:spTgt spid="17415">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1741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3643"/>
            <a:ext cx="8229600" cy="1315047"/>
          </a:xfrm>
        </p:spPr>
        <p:txBody>
          <a:bodyPr/>
          <a:lstStyle/>
          <a:p>
            <a:pPr algn="ctr"/>
            <a:r>
              <a:rPr lang="en-US" b="1" dirty="0">
                <a:solidFill>
                  <a:srgbClr val="0096FF"/>
                </a:solidFill>
              </a:rPr>
              <a:t>Self-Employment Income</a:t>
            </a:r>
            <a:endParaRPr lang="en-US" dirty="0">
              <a:solidFill>
                <a:srgbClr val="0096FF"/>
              </a:solidFill>
            </a:endParaRPr>
          </a:p>
        </p:txBody>
      </p:sp>
      <p:sp>
        <p:nvSpPr>
          <p:cNvPr id="3" name="Content Placeholder 2"/>
          <p:cNvSpPr>
            <a:spLocks noGrp="1"/>
          </p:cNvSpPr>
          <p:nvPr>
            <p:ph idx="1"/>
          </p:nvPr>
        </p:nvSpPr>
        <p:spPr>
          <a:xfrm>
            <a:off x="457200" y="1856509"/>
            <a:ext cx="8229600" cy="4381730"/>
          </a:xfrm>
        </p:spPr>
        <p:txBody>
          <a:bodyPr/>
          <a:lstStyle/>
          <a:p>
            <a:endParaRPr lang="en-US" dirty="0"/>
          </a:p>
          <a:p>
            <a:pPr>
              <a:buFont typeface="Wingdings" panose="05000000000000000000" pitchFamily="2" charset="2"/>
              <a:buChar char="v"/>
            </a:pPr>
            <a:r>
              <a:rPr lang="en-US" b="1" dirty="0">
                <a:solidFill>
                  <a:schemeClr val="tx1"/>
                </a:solidFill>
              </a:rPr>
              <a:t>Development of profit and loss statements</a:t>
            </a:r>
          </a:p>
          <a:p>
            <a:pPr>
              <a:buFont typeface="Wingdings" panose="05000000000000000000" pitchFamily="2" charset="2"/>
              <a:buChar char="v"/>
            </a:pPr>
            <a:r>
              <a:rPr lang="en-US" b="1" dirty="0">
                <a:solidFill>
                  <a:schemeClr val="tx1"/>
                </a:solidFill>
              </a:rPr>
              <a:t>Tracking your earnings and time spent on self-employment</a:t>
            </a:r>
          </a:p>
          <a:p>
            <a:pPr>
              <a:buFont typeface="Wingdings" panose="05000000000000000000" pitchFamily="2" charset="2"/>
              <a:buChar char="v"/>
            </a:pPr>
            <a:r>
              <a:rPr lang="en-US" b="1" dirty="0">
                <a:solidFill>
                  <a:schemeClr val="tx1"/>
                </a:solidFill>
              </a:rPr>
              <a:t>How and when to file your taxes</a:t>
            </a:r>
          </a:p>
          <a:p>
            <a:pPr>
              <a:buFont typeface="Wingdings" panose="05000000000000000000" pitchFamily="2" charset="2"/>
              <a:buChar char="v"/>
            </a:pPr>
            <a:r>
              <a:rPr lang="en-US" b="1" dirty="0">
                <a:solidFill>
                  <a:schemeClr val="tx1"/>
                </a:solidFill>
              </a:rPr>
              <a:t>How to and when to report your earnings to Social Security</a:t>
            </a:r>
          </a:p>
          <a:p>
            <a:pPr>
              <a:buFont typeface="Wingdings" panose="05000000000000000000" pitchFamily="2" charset="2"/>
              <a:buChar char="v"/>
            </a:pPr>
            <a:r>
              <a:rPr lang="en-US" b="1" dirty="0">
                <a:solidFill>
                  <a:schemeClr val="tx1"/>
                </a:solidFill>
              </a:rPr>
              <a:t>We discuss different asset building accounts that can help you grow your business and save money </a:t>
            </a:r>
          </a:p>
          <a:p>
            <a:pPr>
              <a:buFont typeface="Wingdings" panose="05000000000000000000" pitchFamily="2" charset="2"/>
              <a:buChar char="v"/>
            </a:pPr>
            <a:endParaRPr lang="en-US" b="1" dirty="0">
              <a:solidFill>
                <a:schemeClr val="tx1"/>
              </a:solidFill>
            </a:endParaRPr>
          </a:p>
          <a:p>
            <a:pPr>
              <a:buFont typeface="Wingdings" panose="05000000000000000000" pitchFamily="2" charset="2"/>
              <a:buChar char="v"/>
            </a:pPr>
            <a:endParaRPr lang="en-US" dirty="0"/>
          </a:p>
          <a:p>
            <a:pPr marL="0" indent="0">
              <a:buNone/>
            </a:pPr>
            <a:r>
              <a:rPr lang="en-US" altLang="en-US" sz="1200" i="1" dirty="0">
                <a:solidFill>
                  <a:schemeClr val="tx1"/>
                </a:solidFill>
              </a:rPr>
              <a:t>                                                                                                                                                                 </a:t>
            </a:r>
          </a:p>
          <a:p>
            <a:pPr marL="0" indent="0">
              <a:buNone/>
            </a:pPr>
            <a:endParaRPr lang="en-US" altLang="en-US" sz="1200" i="1" dirty="0">
              <a:solidFill>
                <a:schemeClr val="tx1"/>
              </a:solidFill>
            </a:endParaRPr>
          </a:p>
          <a:p>
            <a:pPr marL="0" indent="0">
              <a:buNone/>
            </a:pPr>
            <a:r>
              <a:rPr lang="en-US" altLang="en-US" sz="1200" i="1" dirty="0">
                <a:solidFill>
                  <a:schemeClr val="tx1"/>
                </a:solidFill>
              </a:rPr>
              <a:t>                                                                                                                                                                     </a:t>
            </a:r>
          </a:p>
          <a:p>
            <a:pPr marL="0" indent="0">
              <a:buNone/>
            </a:pPr>
            <a:endParaRPr lang="en-US" altLang="en-US" sz="1200" i="1" dirty="0">
              <a:solidFill>
                <a:schemeClr val="tx1"/>
              </a:solidFill>
            </a:endParaRPr>
          </a:p>
        </p:txBody>
      </p:sp>
    </p:spTree>
    <p:extLst>
      <p:ext uri="{BB962C8B-B14F-4D97-AF65-F5344CB8AC3E}">
        <p14:creationId xmlns:p14="http://schemas.microsoft.com/office/powerpoint/2010/main" val="255047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1000"/>
                                        <p:tgtEl>
                                          <p:spTgt spid="3">
                                            <p:txEl>
                                              <p:pRg st="3" end="3"/>
                                            </p:txEl>
                                          </p:spTgt>
                                        </p:tgtEl>
                                      </p:cBhvr>
                                    </p:animEffect>
                                    <p:anim calcmode="lin" valueType="num">
                                      <p:cBhvr>
                                        <p:cTn id="18"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1000"/>
                                        <p:tgtEl>
                                          <p:spTgt spid="3">
                                            <p:txEl>
                                              <p:pRg st="5" end="5"/>
                                            </p:txEl>
                                          </p:spTgt>
                                        </p:tgtEl>
                                      </p:cBhvr>
                                    </p:animEffect>
                                    <p:anim calcmode="lin" valueType="num">
                                      <p:cBhvr>
                                        <p:cTn id="2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3643"/>
            <a:ext cx="8686800" cy="430648"/>
          </a:xfrm>
        </p:spPr>
        <p:txBody>
          <a:bodyPr>
            <a:normAutofit fontScale="90000"/>
          </a:bodyPr>
          <a:lstStyle/>
          <a:p>
            <a:pPr algn="ctr"/>
            <a:r>
              <a:rPr lang="en-US" altLang="en-US" b="1" dirty="0">
                <a:solidFill>
                  <a:srgbClr val="0096FF"/>
                </a:solidFill>
                <a:ea typeface="ＭＳ Ｐゴシック" pitchFamily="34" charset="-128"/>
              </a:rPr>
              <a:t>Enroll in WIPA Services</a:t>
            </a:r>
            <a:r>
              <a:rPr lang="en-US" altLang="en-US" dirty="0">
                <a:solidFill>
                  <a:srgbClr val="0096FF"/>
                </a:solidFill>
                <a:ea typeface="ＭＳ Ｐゴシック" pitchFamily="34" charset="-128"/>
              </a:rPr>
              <a:t> </a:t>
            </a:r>
            <a:endParaRPr lang="en-US" dirty="0">
              <a:solidFill>
                <a:srgbClr val="0096FF"/>
              </a:solidFill>
              <a:cs typeface="Arial" panose="020B0604020202020204" pitchFamily="34" charset="0"/>
            </a:endParaRPr>
          </a:p>
        </p:txBody>
      </p:sp>
      <p:sp>
        <p:nvSpPr>
          <p:cNvPr id="3" name="Subtitle 2"/>
          <p:cNvSpPr>
            <a:spLocks noGrp="1"/>
          </p:cNvSpPr>
          <p:nvPr>
            <p:ph idx="1"/>
          </p:nvPr>
        </p:nvSpPr>
        <p:spPr>
          <a:xfrm>
            <a:off x="457200" y="734291"/>
            <a:ext cx="8400473" cy="5428805"/>
          </a:xfrm>
        </p:spPr>
        <p:txBody>
          <a:bodyPr/>
          <a:lstStyle/>
          <a:p>
            <a:pPr>
              <a:spcBef>
                <a:spcPct val="0"/>
              </a:spcBef>
              <a:spcAft>
                <a:spcPts val="600"/>
              </a:spcAft>
              <a:buFont typeface="Wingdings" panose="05000000000000000000" pitchFamily="2" charset="2"/>
              <a:buChar char="v"/>
            </a:pPr>
            <a:r>
              <a:rPr lang="en-US" altLang="en-US" b="1" dirty="0">
                <a:solidFill>
                  <a:schemeClr val="tx1"/>
                </a:solidFill>
                <a:ea typeface="ＭＳ Ｐゴシック" pitchFamily="34" charset="-128"/>
                <a:cs typeface="Arial" charset="0"/>
              </a:rPr>
              <a:t>Consumers can call the Ticket to Work Helpline : </a:t>
            </a:r>
          </a:p>
          <a:p>
            <a:pPr lvl="1">
              <a:spcBef>
                <a:spcPct val="0"/>
              </a:spcBef>
              <a:spcAft>
                <a:spcPts val="600"/>
              </a:spcAft>
              <a:buFont typeface="Wingdings" panose="05000000000000000000" pitchFamily="2" charset="2"/>
              <a:buChar char="v"/>
            </a:pPr>
            <a:r>
              <a:rPr lang="en-US" b="1" dirty="0">
                <a:solidFill>
                  <a:schemeClr val="tx1"/>
                </a:solidFill>
              </a:rPr>
              <a:t>866-968-7842 or log on to choosework.ssa.gov</a:t>
            </a:r>
          </a:p>
          <a:p>
            <a:pPr>
              <a:spcBef>
                <a:spcPct val="0"/>
              </a:spcBef>
              <a:spcAft>
                <a:spcPts val="600"/>
              </a:spcAft>
              <a:buFont typeface="Wingdings" panose="05000000000000000000" pitchFamily="2" charset="2"/>
              <a:buChar char="v"/>
            </a:pPr>
            <a:r>
              <a:rPr lang="en-US" altLang="en-US" b="1" dirty="0">
                <a:solidFill>
                  <a:schemeClr val="tx1"/>
                </a:solidFill>
                <a:ea typeface="ＭＳ Ｐゴシック" pitchFamily="34" charset="-128"/>
                <a:cs typeface="Arial" charset="0"/>
              </a:rPr>
              <a:t>Need More Help/Inquiries contact B2W directly:</a:t>
            </a:r>
          </a:p>
          <a:p>
            <a:pPr lvl="1" algn="just">
              <a:lnSpc>
                <a:spcPct val="150000"/>
              </a:lnSpc>
              <a:spcBef>
                <a:spcPct val="0"/>
              </a:spcBef>
              <a:buFont typeface="Wingdings" panose="05000000000000000000" pitchFamily="2" charset="2"/>
              <a:buChar char="v"/>
            </a:pPr>
            <a:r>
              <a:rPr lang="en-US" altLang="en-US" b="1" dirty="0">
                <a:solidFill>
                  <a:schemeClr val="tx1"/>
                </a:solidFill>
                <a:ea typeface="ＭＳ Ｐゴシック" pitchFamily="34" charset="-128"/>
                <a:cs typeface="Arial" charset="0"/>
              </a:rPr>
              <a:t>602-443-0720 or 1-866-304-WORK (9675)</a:t>
            </a:r>
          </a:p>
          <a:p>
            <a:pPr lvl="1" algn="just">
              <a:lnSpc>
                <a:spcPct val="150000"/>
              </a:lnSpc>
              <a:spcBef>
                <a:spcPct val="0"/>
              </a:spcBef>
              <a:buFont typeface="Wingdings" panose="05000000000000000000" pitchFamily="2" charset="2"/>
              <a:buChar char="v"/>
            </a:pPr>
            <a:r>
              <a:rPr lang="en-US" altLang="en-US" b="1" dirty="0">
                <a:solidFill>
                  <a:schemeClr val="tx1"/>
                </a:solidFill>
                <a:ea typeface="ＭＳ Ｐゴシック" pitchFamily="34" charset="-128"/>
                <a:cs typeface="Arial" charset="0"/>
              </a:rPr>
              <a:t>Email </a:t>
            </a:r>
            <a:r>
              <a:rPr lang="en-US" altLang="en-US" b="1" u="sng" dirty="0">
                <a:solidFill>
                  <a:schemeClr val="tx1"/>
                </a:solidFill>
                <a:ea typeface="ＭＳ Ｐゴシック" pitchFamily="34" charset="-128"/>
                <a:cs typeface="Arial" charset="0"/>
                <a:hlinkClick r:id="rId2"/>
              </a:rPr>
              <a:t>b2w@ability360.org</a:t>
            </a:r>
            <a:endParaRPr lang="en-US" altLang="en-US" b="1" u="sng" dirty="0">
              <a:solidFill>
                <a:schemeClr val="tx1"/>
              </a:solidFill>
              <a:ea typeface="ＭＳ Ｐゴシック" pitchFamily="34" charset="-128"/>
              <a:cs typeface="Arial" charset="0"/>
            </a:endParaRPr>
          </a:p>
          <a:p>
            <a:pPr>
              <a:lnSpc>
                <a:spcPct val="150000"/>
              </a:lnSpc>
              <a:spcBef>
                <a:spcPct val="0"/>
              </a:spcBef>
              <a:buFont typeface="Wingdings" panose="05000000000000000000" pitchFamily="2" charset="2"/>
              <a:buChar char="v"/>
            </a:pPr>
            <a:r>
              <a:rPr lang="en-US" altLang="en-US" b="1" dirty="0">
                <a:solidFill>
                  <a:schemeClr val="tx1"/>
                </a:solidFill>
                <a:ea typeface="ＭＳ Ｐゴシック" pitchFamily="34" charset="-128"/>
                <a:cs typeface="Arial" charset="0"/>
              </a:rPr>
              <a:t>All B2W WIPA potential consumers will go through a centralized point of contact for initial request of services</a:t>
            </a:r>
          </a:p>
          <a:p>
            <a:pPr>
              <a:lnSpc>
                <a:spcPct val="150000"/>
              </a:lnSpc>
              <a:spcBef>
                <a:spcPct val="0"/>
              </a:spcBef>
              <a:buFont typeface="Wingdings" panose="05000000000000000000" pitchFamily="2" charset="2"/>
              <a:buChar char="v"/>
            </a:pPr>
            <a:r>
              <a:rPr lang="en-US" altLang="en-US" b="1" dirty="0">
                <a:solidFill>
                  <a:schemeClr val="tx1"/>
                </a:solidFill>
                <a:ea typeface="ＭＳ Ｐゴシック" pitchFamily="34" charset="-128"/>
                <a:cs typeface="Arial" charset="0"/>
              </a:rPr>
              <a:t>Intake Specialist will fields all inquiries to assess what type of services the consumer needs as well</a:t>
            </a:r>
          </a:p>
          <a:p>
            <a:pPr marL="0" indent="0">
              <a:lnSpc>
                <a:spcPct val="150000"/>
              </a:lnSpc>
              <a:spcBef>
                <a:spcPct val="0"/>
              </a:spcBef>
              <a:buNone/>
            </a:pPr>
            <a:r>
              <a:rPr lang="en-US" altLang="en-US" b="1" dirty="0">
                <a:solidFill>
                  <a:schemeClr val="tx1"/>
                </a:solidFill>
                <a:ea typeface="ＭＳ Ｐゴシック" pitchFamily="34" charset="-128"/>
                <a:cs typeface="Arial" charset="0"/>
              </a:rPr>
              <a:t>    as their eligibility</a:t>
            </a:r>
            <a:endParaRPr lang="en-US" sz="1100" dirty="0">
              <a:latin typeface="+mj-lt"/>
            </a:endParaRPr>
          </a:p>
          <a:p>
            <a:pPr marL="0" indent="0">
              <a:spcBef>
                <a:spcPct val="0"/>
              </a:spcBef>
              <a:buNone/>
            </a:pPr>
            <a:r>
              <a:rPr lang="en-US" sz="1100" dirty="0">
                <a:latin typeface="+mj-lt"/>
              </a:rPr>
              <a:t>This document is funded through a Social Security cooperative agreement. </a:t>
            </a:r>
          </a:p>
          <a:p>
            <a:pPr marL="0" indent="0">
              <a:spcBef>
                <a:spcPct val="0"/>
              </a:spcBef>
              <a:buNone/>
            </a:pPr>
            <a:r>
              <a:rPr lang="en-US" sz="1100" dirty="0">
                <a:latin typeface="+mj-lt"/>
              </a:rPr>
              <a:t>Although Social Security reviewed this document for accuracy, it does not constitute an Official Social </a:t>
            </a:r>
          </a:p>
          <a:p>
            <a:pPr marL="0" indent="0">
              <a:spcBef>
                <a:spcPct val="0"/>
              </a:spcBef>
              <a:buNone/>
            </a:pPr>
            <a:r>
              <a:rPr lang="en-US" sz="1100" dirty="0">
                <a:latin typeface="+mj-lt"/>
              </a:rPr>
              <a:t>Security communication. We developed this presentation at U.S. taxpayer expense</a:t>
            </a:r>
          </a:p>
          <a:p>
            <a:pPr>
              <a:spcBef>
                <a:spcPct val="0"/>
              </a:spcBef>
              <a:spcAft>
                <a:spcPts val="600"/>
              </a:spcAft>
              <a:buFont typeface="Wingdings" panose="05000000000000000000" pitchFamily="2" charset="2"/>
              <a:buChar char="v"/>
            </a:pPr>
            <a:endParaRPr lang="en-US" altLang="en-US" dirty="0">
              <a:solidFill>
                <a:schemeClr val="tx1"/>
              </a:solidFill>
              <a:latin typeface="+mj-lt"/>
              <a:ea typeface="ＭＳ Ｐゴシック" pitchFamily="34" charset="-128"/>
            </a:endParaRPr>
          </a:p>
        </p:txBody>
      </p:sp>
      <p:pic>
        <p:nvPicPr>
          <p:cNvPr id="4" name="Picture 6" descr="Social Security Administration Logo" title="Social Security Administration Logo">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9861" y="4816473"/>
            <a:ext cx="1547812" cy="154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8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1000"/>
                                        <p:tgtEl>
                                          <p:spTgt spid="3">
                                            <p:txEl>
                                              <p:pRg st="5" end="5"/>
                                            </p:txEl>
                                          </p:spTgt>
                                        </p:tgtEl>
                                      </p:cBhvr>
                                    </p:animEffect>
                                    <p:anim calcmode="lin" valueType="num">
                                      <p:cBhvr>
                                        <p:cTn id="3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5" presetID="42"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1000"/>
                                        <p:tgtEl>
                                          <p:spTgt spid="3">
                                            <p:txEl>
                                              <p:pRg st="6" end="6"/>
                                            </p:txEl>
                                          </p:spTgt>
                                        </p:tgtEl>
                                      </p:cBhvr>
                                    </p:animEffect>
                                    <p:anim calcmode="lin" valueType="num">
                                      <p:cBhvr>
                                        <p:cTn id="38"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838200" y="707572"/>
            <a:ext cx="7315200" cy="762000"/>
          </a:xfrm>
        </p:spPr>
        <p:txBody>
          <a:bodyPr>
            <a:normAutofit/>
          </a:bodyPr>
          <a:lstStyle/>
          <a:p>
            <a:pPr eaLnBrk="1" hangingPunct="1"/>
            <a:r>
              <a:rPr lang="en-US" sz="4400" b="1" kern="1200" dirty="0">
                <a:solidFill>
                  <a:srgbClr val="00B0F0"/>
                </a:solidFill>
                <a:latin typeface="+mj-lt"/>
                <a:ea typeface="+mj-ea"/>
                <a:cs typeface="+mj-cs"/>
              </a:rPr>
              <a:t>Housekeeping I: Captioning</a:t>
            </a:r>
            <a:r>
              <a:rPr lang="en-US" altLang="en-US" sz="4400" b="1" dirty="0">
                <a:solidFill>
                  <a:srgbClr val="00B0F0"/>
                </a:solidFill>
              </a:rPr>
              <a:t> </a:t>
            </a:r>
          </a:p>
        </p:txBody>
      </p:sp>
      <p:sp>
        <p:nvSpPr>
          <p:cNvPr id="13315" name="Rectangle 3">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609600" y="1828799"/>
            <a:ext cx="7772400" cy="4321629"/>
          </a:xfrm>
        </p:spPr>
        <p:txBody>
          <a:bodyPr/>
          <a:lstStyle/>
          <a:p>
            <a:pPr eaLnBrk="1" hangingPunct="1">
              <a:lnSpc>
                <a:spcPct val="90000"/>
              </a:lnSpc>
            </a:pPr>
            <a:r>
              <a:rPr lang="en-US" altLang="en-US" sz="2400" dirty="0">
                <a:solidFill>
                  <a:schemeClr val="tx1"/>
                </a:solidFill>
              </a:rPr>
              <a:t>If you wish to personalize the captioning:</a:t>
            </a:r>
          </a:p>
          <a:p>
            <a:pPr eaLnBrk="1" hangingPunct="1">
              <a:lnSpc>
                <a:spcPct val="90000"/>
              </a:lnSpc>
            </a:pPr>
            <a:endParaRPr lang="en-US" altLang="en-US" sz="2400" dirty="0">
              <a:solidFill>
                <a:schemeClr val="tx1"/>
              </a:solidFill>
            </a:endParaRPr>
          </a:p>
          <a:p>
            <a:pPr marL="342900" indent="-342900" algn="l">
              <a:buFont typeface="Arial" panose="020B0604020202020204" pitchFamily="34" charset="0"/>
              <a:buChar char="•"/>
            </a:pPr>
            <a:r>
              <a:rPr lang="en-US" altLang="en-US" sz="2400" dirty="0">
                <a:solidFill>
                  <a:schemeClr val="tx1"/>
                </a:solidFill>
              </a:rPr>
              <a:t>We have sign language interpreters. You should be able to pin them to your screen.</a:t>
            </a:r>
          </a:p>
          <a:p>
            <a:pPr marL="342900" indent="-342900" algn="l">
              <a:buFont typeface="Arial" panose="020B0604020202020204" pitchFamily="34" charset="0"/>
              <a:buChar char="•"/>
            </a:pPr>
            <a:endParaRPr lang="en-US" altLang="en-US" sz="2400" dirty="0">
              <a:solidFill>
                <a:schemeClr val="tx1"/>
              </a:solidFill>
            </a:endParaRPr>
          </a:p>
          <a:p>
            <a:pPr marL="342900" indent="-342900" algn="l">
              <a:buFont typeface="Arial" panose="020B0604020202020204" pitchFamily="34" charset="0"/>
              <a:buChar char="•"/>
            </a:pPr>
            <a:r>
              <a:rPr lang="en-US" altLang="en-US" sz="2400" dirty="0">
                <a:solidFill>
                  <a:schemeClr val="tx1"/>
                </a:solidFill>
              </a:rPr>
              <a:t>Alternatively, Click the “Live Transcript” button on the Zoom panel to find the Hide Captions </a:t>
            </a:r>
            <a:r>
              <a:rPr lang="en-US" altLang="en-US" sz="2400" dirty="0" err="1">
                <a:solidFill>
                  <a:schemeClr val="tx1"/>
                </a:solidFill>
              </a:rPr>
              <a:t>option,or</a:t>
            </a:r>
            <a:r>
              <a:rPr lang="en-US" altLang="en-US" sz="2400" dirty="0">
                <a:solidFill>
                  <a:schemeClr val="tx1"/>
                </a:solidFill>
              </a:rPr>
              <a:t> adjust caption size under the “subtitle settings...” option.</a:t>
            </a:r>
          </a:p>
          <a:p>
            <a:pPr eaLnBrk="1" hangingPunct="1">
              <a:lnSpc>
                <a:spcPct val="90000"/>
              </a:lnSpc>
            </a:pPr>
            <a:endParaRPr lang="en-US" altLang="en-US" sz="2400" dirty="0">
              <a:solidFill>
                <a:schemeClr val="tx1"/>
              </a:solidFill>
            </a:endParaRPr>
          </a:p>
        </p:txBody>
      </p:sp>
      <p:pic>
        <p:nvPicPr>
          <p:cNvPr id="3" name="Picture 2" descr="Ability360 logo">
            <a:extLst>
              <a:ext uri="{FF2B5EF4-FFF2-40B4-BE49-F238E27FC236}">
                <a16:creationId xmlns:a16="http://schemas.microsoft.com/office/drawing/2014/main" id="{82A48324-9AB3-861F-C038-0BC9B376FDD9}"/>
              </a:ext>
            </a:extLst>
          </p:cNvPr>
          <p:cNvPicPr>
            <a:picLocks noChangeAspect="1"/>
          </p:cNvPicPr>
          <p:nvPr/>
        </p:nvPicPr>
        <p:blipFill>
          <a:blip r:embed="rId3"/>
          <a:srcRect/>
          <a:stretch/>
        </p:blipFill>
        <p:spPr>
          <a:xfrm>
            <a:off x="6495143" y="6150428"/>
            <a:ext cx="2451100" cy="294132"/>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descr="Photo of Haben Girma  in a red dress and Blue background ">
            <a:extLst>
              <a:ext uri="{FF2B5EF4-FFF2-40B4-BE49-F238E27FC236}">
                <a16:creationId xmlns:a16="http://schemas.microsoft.com/office/drawing/2014/main" id="{D3F05E00-ED7E-8C4B-1F25-C1EAB0891DCA}"/>
              </a:ext>
            </a:extLst>
          </p:cNvPr>
          <p:cNvSpPr>
            <a:spLocks noGrp="1" noChangeArrowheads="1"/>
          </p:cNvSpPr>
          <p:nvPr>
            <p:ph type="body" idx="1"/>
          </p:nvPr>
        </p:nvSpPr>
        <p:spPr>
          <a:xfrm>
            <a:off x="4256314" y="2308860"/>
            <a:ext cx="4887686" cy="3614140"/>
          </a:xfrm>
        </p:spPr>
        <p:txBody>
          <a:bodyPr>
            <a:normAutofit fontScale="25000" lnSpcReduction="20000"/>
          </a:bodyPr>
          <a:lstStyle/>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p>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solidFill>
                <a:schemeClr val="tx1"/>
              </a:solidFill>
            </a:endParaRPr>
          </a:p>
          <a:p>
            <a:pPr marL="76200" indent="0">
              <a:lnSpc>
                <a:spcPct val="120000"/>
              </a:lnSpc>
              <a:spcAft>
                <a:spcPts val="750"/>
              </a:spcAft>
              <a:buNone/>
              <a:defRPr/>
            </a:pPr>
            <a:r>
              <a:rPr lang="en-US" altLang="en-US" sz="9600" b="1" dirty="0">
                <a:solidFill>
                  <a:schemeClr val="tx1"/>
                </a:solidFill>
              </a:rPr>
              <a:t/>
            </a:r>
            <a:br>
              <a:rPr lang="en-US" altLang="en-US" sz="9600" b="1" dirty="0">
                <a:solidFill>
                  <a:schemeClr val="tx1"/>
                </a:solidFill>
              </a:rPr>
            </a:br>
            <a:r>
              <a:rPr lang="en-US" altLang="en-US" sz="9600" b="1" dirty="0">
                <a:solidFill>
                  <a:schemeClr val="tx1"/>
                </a:solidFill>
              </a:rPr>
              <a:t>Adam Robson                               </a:t>
            </a:r>
            <a:r>
              <a:rPr lang="en-US" altLang="en-US" sz="9600" dirty="0">
                <a:solidFill>
                  <a:srgbClr val="7030A0"/>
                </a:solidFill>
              </a:rPr>
              <a:t> Employment Administrator</a:t>
            </a:r>
          </a:p>
          <a:p>
            <a:pPr>
              <a:lnSpc>
                <a:spcPct val="120000"/>
              </a:lnSpc>
              <a:spcAft>
                <a:spcPts val="750"/>
              </a:spcAft>
              <a:defRPr/>
            </a:pPr>
            <a:endParaRPr lang="en-US" sz="2400" b="1" dirty="0">
              <a:solidFill>
                <a:prstClr val="black"/>
              </a:solidFill>
              <a:ea typeface="Times New Roman" panose="02020603050405020304" pitchFamily="18" charset="0"/>
              <a:cs typeface="Calibri" panose="020F0502020204030204" pitchFamily="34" charset="0"/>
            </a:endParaRP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lang="en-US" sz="2400" b="1" dirty="0">
                <a:solidFill>
                  <a:prstClr val="black"/>
                </a:solidFill>
                <a:ea typeface="Times New Roman" panose="02020603050405020304" pitchFamily="18" charset="0"/>
                <a:cs typeface="Calibri" panose="020F0502020204030204" pitchFamily="34" charset="0"/>
              </a:rPr>
              <a:t>					</a:t>
            </a: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a:t>
            </a:r>
          </a:p>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eaLnBrk="1" hangingPunct="1">
              <a:lnSpc>
                <a:spcPct val="90000"/>
              </a:lnSpc>
            </a:pPr>
            <a:endParaRPr lang="en-US" altLang="en-US" dirty="0">
              <a:solidFill>
                <a:schemeClr val="tx1"/>
              </a:solidFill>
            </a:endParaRPr>
          </a:p>
        </p:txBody>
      </p:sp>
      <p:pic>
        <p:nvPicPr>
          <p:cNvPr id="10" name="Picture 9" descr="Picture of Adam Robson">
            <a:extLst>
              <a:ext uri="{FF2B5EF4-FFF2-40B4-BE49-F238E27FC236}">
                <a16:creationId xmlns:a16="http://schemas.microsoft.com/office/drawing/2014/main" id="{E3C61477-6825-9F22-58E9-E8D3CA7FEFD4}"/>
              </a:ext>
            </a:extLst>
          </p:cNvPr>
          <p:cNvPicPr>
            <a:picLocks noChangeAspect="1"/>
          </p:cNvPicPr>
          <p:nvPr/>
        </p:nvPicPr>
        <p:blipFill>
          <a:blip r:embed="rId2"/>
          <a:srcRect/>
          <a:stretch/>
        </p:blipFill>
        <p:spPr>
          <a:xfrm>
            <a:off x="443256" y="1326858"/>
            <a:ext cx="3247001" cy="4329335"/>
          </a:xfrm>
          <a:prstGeom prst="rect">
            <a:avLst/>
          </a:prstGeom>
        </p:spPr>
      </p:pic>
    </p:spTree>
    <p:extLst>
      <p:ext uri="{BB962C8B-B14F-4D97-AF65-F5344CB8AC3E}">
        <p14:creationId xmlns:p14="http://schemas.microsoft.com/office/powerpoint/2010/main" val="666610538"/>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214860" y="3733800"/>
            <a:ext cx="8929141" cy="914400"/>
          </a:xfrm>
        </p:spPr>
        <p:txBody>
          <a:bodyPr/>
          <a:lstStyle/>
          <a:p>
            <a:r>
              <a:rPr lang="en-US" sz="3600" dirty="0"/>
              <a:t>AHCCCS Freedom to Work Program – 2023 </a:t>
            </a:r>
          </a:p>
        </p:txBody>
      </p:sp>
    </p:spTree>
    <p:extLst>
      <p:ext uri="{BB962C8B-B14F-4D97-AF65-F5344CB8AC3E}">
        <p14:creationId xmlns:p14="http://schemas.microsoft.com/office/powerpoint/2010/main" val="33836560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ADBF0C-3A4C-4361-9B2F-41CAF81A2ECA}"/>
              </a:ext>
            </a:extLst>
          </p:cNvPr>
          <p:cNvSpPr>
            <a:spLocks noGrp="1"/>
          </p:cNvSpPr>
          <p:nvPr>
            <p:ph type="title"/>
          </p:nvPr>
        </p:nvSpPr>
        <p:spPr>
          <a:xfrm>
            <a:off x="457200" y="992890"/>
            <a:ext cx="8229600" cy="607311"/>
          </a:xfrm>
        </p:spPr>
        <p:txBody>
          <a:bodyPr/>
          <a:lstStyle/>
          <a:p>
            <a:r>
              <a:rPr lang="en-US" sz="3200" b="1" dirty="0"/>
              <a:t>What is AHCCCS Freedom to Work?</a:t>
            </a:r>
          </a:p>
        </p:txBody>
      </p:sp>
      <p:sp>
        <p:nvSpPr>
          <p:cNvPr id="3" name="Text Placeholder 2">
            <a:extLst>
              <a:ext uri="{FF2B5EF4-FFF2-40B4-BE49-F238E27FC236}">
                <a16:creationId xmlns:a16="http://schemas.microsoft.com/office/drawing/2014/main" id="{466BD8B2-A201-40B7-AA8D-4C3F418C4717}"/>
              </a:ext>
            </a:extLst>
          </p:cNvPr>
          <p:cNvSpPr>
            <a:spLocks noGrp="1"/>
          </p:cNvSpPr>
          <p:nvPr>
            <p:ph type="body" idx="1"/>
          </p:nvPr>
        </p:nvSpPr>
        <p:spPr>
          <a:xfrm>
            <a:off x="457200" y="1905000"/>
            <a:ext cx="4267200" cy="3394500"/>
          </a:xfrm>
        </p:spPr>
        <p:txBody>
          <a:bodyPr/>
          <a:lstStyle/>
          <a:p>
            <a:pPr marL="0" indent="0">
              <a:spcBef>
                <a:spcPts val="0"/>
              </a:spcBef>
              <a:buClrTx/>
              <a:buSzTx/>
              <a:buFont typeface="Wingdings" panose="05000000000000000000" pitchFamily="2" charset="2"/>
              <a:buChar char="Ø"/>
              <a:defRPr/>
            </a:pPr>
            <a:r>
              <a:rPr lang="en-US" altLang="en-US" kern="1200" dirty="0">
                <a:solidFill>
                  <a:srgbClr val="595959">
                    <a:lumMod val="50000"/>
                  </a:srgbClr>
                </a:solidFill>
                <a:ea typeface="Verdana" panose="020B0604030504040204" pitchFamily="34" charset="0"/>
                <a:cs typeface="Verdana" panose="020B0604030504040204" pitchFamily="34" charset="0"/>
              </a:rPr>
              <a:t> AHCCCS Freedom to Work is affordable health insurance for individuals with disabilities who are </a:t>
            </a:r>
            <a:r>
              <a:rPr lang="en-US" altLang="en-US" b="1" u="sng" kern="1200" dirty="0">
                <a:solidFill>
                  <a:srgbClr val="595959">
                    <a:lumMod val="50000"/>
                  </a:srgbClr>
                </a:solidFill>
                <a:ea typeface="Verdana" panose="020B0604030504040204" pitchFamily="34" charset="0"/>
                <a:cs typeface="Verdana" panose="020B0604030504040204" pitchFamily="34" charset="0"/>
              </a:rPr>
              <a:t>EMPLOYED</a:t>
            </a:r>
            <a:r>
              <a:rPr lang="en-US" altLang="en-US" kern="1200" dirty="0">
                <a:solidFill>
                  <a:srgbClr val="595959">
                    <a:lumMod val="50000"/>
                  </a:srgbClr>
                </a:solidFill>
                <a:ea typeface="Verdana" panose="020B0604030504040204" pitchFamily="34" charset="0"/>
                <a:cs typeface="Verdana" panose="020B0604030504040204" pitchFamily="34" charset="0"/>
              </a:rPr>
              <a:t>.   </a:t>
            </a:r>
          </a:p>
          <a:p>
            <a:pPr marL="0" indent="0">
              <a:spcBef>
                <a:spcPts val="0"/>
              </a:spcBef>
              <a:buClrTx/>
              <a:buSzTx/>
              <a:buFont typeface="Wingdings" panose="05000000000000000000" pitchFamily="2" charset="2"/>
              <a:buChar char="Ø"/>
              <a:defRPr/>
            </a:pPr>
            <a:r>
              <a:rPr lang="en-US" altLang="en-US" kern="1200" dirty="0">
                <a:solidFill>
                  <a:srgbClr val="595959">
                    <a:lumMod val="50000"/>
                  </a:srgbClr>
                </a:solidFill>
                <a:ea typeface="Verdana" panose="020B0604030504040204" pitchFamily="34" charset="0"/>
                <a:cs typeface="Verdana" panose="020B0604030504040204" pitchFamily="34" charset="0"/>
              </a:rPr>
              <a:t> The program is provided by the State of Arizona and is managed by the Arizona Health Care Cost Containment System (AHCCCS).</a:t>
            </a:r>
          </a:p>
          <a:p>
            <a:pPr marL="76200" indent="0">
              <a:buNone/>
            </a:pPr>
            <a:endParaRPr lang="en-US" dirty="0"/>
          </a:p>
        </p:txBody>
      </p:sp>
      <p:pic>
        <p:nvPicPr>
          <p:cNvPr id="4" name="Picture 2" descr="A group of people posing for a photo&#10;&#10;Description automatically generated with medium confidence">
            <a:hlinkClick r:id="rId2"/>
            <a:extLst>
              <a:ext uri="{FF2B5EF4-FFF2-40B4-BE49-F238E27FC236}">
                <a16:creationId xmlns:a16="http://schemas.microsoft.com/office/drawing/2014/main" id="{6BA713E3-47DE-4F39-8D1F-A01CAF6A18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5400" y="2497350"/>
            <a:ext cx="3777434"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99831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A9C481-AC36-4FED-9F2E-74F9A4E599D3}"/>
              </a:ext>
            </a:extLst>
          </p:cNvPr>
          <p:cNvSpPr>
            <a:spLocks noGrp="1"/>
          </p:cNvSpPr>
          <p:nvPr>
            <p:ph type="title"/>
          </p:nvPr>
        </p:nvSpPr>
        <p:spPr>
          <a:xfrm>
            <a:off x="457200" y="992890"/>
            <a:ext cx="8229600" cy="607311"/>
          </a:xfrm>
        </p:spPr>
        <p:txBody>
          <a:bodyPr/>
          <a:lstStyle/>
          <a:p>
            <a:r>
              <a:rPr lang="en-US" sz="3200" b="1"/>
              <a:t>What Does it Cover?</a:t>
            </a:r>
          </a:p>
        </p:txBody>
      </p:sp>
      <p:sp>
        <p:nvSpPr>
          <p:cNvPr id="3" name="Text Placeholder 2">
            <a:extLst>
              <a:ext uri="{FF2B5EF4-FFF2-40B4-BE49-F238E27FC236}">
                <a16:creationId xmlns:a16="http://schemas.microsoft.com/office/drawing/2014/main" id="{D87BA296-2747-4DA0-9A0E-4C2376C09D3F}"/>
              </a:ext>
            </a:extLst>
          </p:cNvPr>
          <p:cNvSpPr>
            <a:spLocks noGrp="1"/>
          </p:cNvSpPr>
          <p:nvPr>
            <p:ph type="body" idx="1"/>
          </p:nvPr>
        </p:nvSpPr>
        <p:spPr>
          <a:xfrm>
            <a:off x="609600" y="2057401"/>
            <a:ext cx="3228536" cy="2895599"/>
          </a:xfrm>
        </p:spPr>
        <p:txBody>
          <a:bodyPr/>
          <a:lstStyle/>
          <a:p>
            <a:pPr marL="0" indent="0">
              <a:spcBef>
                <a:spcPts val="0"/>
              </a:spcBef>
              <a:buClrTx/>
              <a:buSzTx/>
              <a:buNone/>
              <a:defRPr/>
            </a:pPr>
            <a:r>
              <a:rPr lang="en-US" sz="2000" u="sng" kern="1200">
                <a:solidFill>
                  <a:srgbClr val="595959">
                    <a:lumMod val="50000"/>
                  </a:srgbClr>
                </a:solidFill>
                <a:ea typeface="Verdana" panose="020B0604030504040204" pitchFamily="34" charset="0"/>
                <a:cs typeface="Verdana" panose="020B0604030504040204" pitchFamily="34" charset="0"/>
              </a:rPr>
              <a:t>Program coverage includes:</a:t>
            </a:r>
          </a:p>
          <a:p>
            <a:pPr marL="0" indent="0">
              <a:spcBef>
                <a:spcPts val="0"/>
              </a:spcBef>
              <a:buClrTx/>
              <a:buSzTx/>
              <a:buNone/>
              <a:defRPr/>
            </a:pPr>
            <a:endParaRPr lang="en-US" sz="1400" kern="120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Doctor’s Visits</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Specialist Care</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Hospital Services</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Emergency Care</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Surgery</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Prescriptions</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Behavioral Health Services</a:t>
            </a:r>
          </a:p>
          <a:p>
            <a:pPr marL="0" indent="0">
              <a:spcBef>
                <a:spcPts val="0"/>
              </a:spcBef>
              <a:buClrTx/>
              <a:buSzTx/>
              <a:buNone/>
              <a:defRPr/>
            </a:pPr>
            <a:endParaRPr lang="en-US" sz="2000" kern="1200">
              <a:solidFill>
                <a:srgbClr val="595959">
                  <a:lumMod val="50000"/>
                </a:srgbClr>
              </a:solidFill>
              <a:ea typeface="Verdana" panose="020B0604030504040204" pitchFamily="34" charset="0"/>
              <a:cs typeface="Verdana" panose="020B0604030504040204" pitchFamily="34" charset="0"/>
            </a:endParaRPr>
          </a:p>
          <a:p>
            <a:pPr marL="76200" indent="0">
              <a:buNone/>
            </a:pPr>
            <a:endParaRPr lang="en-US" sz="1600"/>
          </a:p>
        </p:txBody>
      </p:sp>
      <p:sp>
        <p:nvSpPr>
          <p:cNvPr id="4" name="Text Placeholder 3">
            <a:extLst>
              <a:ext uri="{FF2B5EF4-FFF2-40B4-BE49-F238E27FC236}">
                <a16:creationId xmlns:a16="http://schemas.microsoft.com/office/drawing/2014/main" id="{9D0162DB-D661-4F7A-B43A-EBABA48EF23D}"/>
              </a:ext>
            </a:extLst>
          </p:cNvPr>
          <p:cNvSpPr>
            <a:spLocks noGrp="1"/>
          </p:cNvSpPr>
          <p:nvPr>
            <p:ph type="body" idx="2"/>
          </p:nvPr>
        </p:nvSpPr>
        <p:spPr>
          <a:xfrm>
            <a:off x="4489057" y="2590800"/>
            <a:ext cx="4191000" cy="2286000"/>
          </a:xfrm>
        </p:spPr>
        <p:txBody>
          <a:bodyPr/>
          <a:lstStyle/>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Laboratory and X-ray Services</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Family Planning Services</a:t>
            </a:r>
          </a:p>
          <a:p>
            <a:pPr marL="0" indent="0">
              <a:spcBef>
                <a:spcPts val="0"/>
              </a:spcBef>
              <a:buClrTx/>
              <a:buSzTx/>
              <a:buFont typeface="Wingdings" panose="05000000000000000000" pitchFamily="2" charset="2"/>
              <a:buChar char="ü"/>
              <a:defRPr/>
            </a:pPr>
            <a:r>
              <a:rPr lang="en-US" sz="2000" kern="1200">
                <a:solidFill>
                  <a:srgbClr val="595959">
                    <a:lumMod val="50000"/>
                  </a:srgbClr>
                </a:solidFill>
                <a:ea typeface="Verdana" panose="020B0604030504040204" pitchFamily="34" charset="0"/>
                <a:cs typeface="Verdana" panose="020B0604030504040204" pitchFamily="34" charset="0"/>
              </a:rPr>
              <a:t> Long term care services such as attendant care, assisted living home, or in-home services if eligible for the Arizona Long Term Care System (ALTCS)</a:t>
            </a:r>
          </a:p>
          <a:p>
            <a:pPr marL="76200" indent="0">
              <a:buNone/>
            </a:pPr>
            <a:endParaRPr lang="en-US" sz="1600"/>
          </a:p>
        </p:txBody>
      </p:sp>
    </p:spTree>
    <p:extLst>
      <p:ext uri="{BB962C8B-B14F-4D97-AF65-F5344CB8AC3E}">
        <p14:creationId xmlns:p14="http://schemas.microsoft.com/office/powerpoint/2010/main" val="2168075876"/>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0AFE0-53F0-45CC-9A3E-D047791184DB}"/>
              </a:ext>
            </a:extLst>
          </p:cNvPr>
          <p:cNvSpPr>
            <a:spLocks noGrp="1"/>
          </p:cNvSpPr>
          <p:nvPr>
            <p:ph type="title"/>
          </p:nvPr>
        </p:nvSpPr>
        <p:spPr>
          <a:xfrm>
            <a:off x="457200" y="992890"/>
            <a:ext cx="8229600" cy="607311"/>
          </a:xfrm>
        </p:spPr>
        <p:txBody>
          <a:bodyPr/>
          <a:lstStyle/>
          <a:p>
            <a:r>
              <a:rPr lang="en-US" sz="3200" b="1"/>
              <a:t>How Do I Qualify?</a:t>
            </a:r>
          </a:p>
        </p:txBody>
      </p:sp>
      <p:sp>
        <p:nvSpPr>
          <p:cNvPr id="3" name="Text Placeholder 2">
            <a:extLst>
              <a:ext uri="{FF2B5EF4-FFF2-40B4-BE49-F238E27FC236}">
                <a16:creationId xmlns:a16="http://schemas.microsoft.com/office/drawing/2014/main" id="{2B4F212E-310F-4197-A428-27342017A526}"/>
              </a:ext>
            </a:extLst>
          </p:cNvPr>
          <p:cNvSpPr>
            <a:spLocks noGrp="1"/>
          </p:cNvSpPr>
          <p:nvPr>
            <p:ph type="body" idx="1"/>
          </p:nvPr>
        </p:nvSpPr>
        <p:spPr>
          <a:xfrm>
            <a:off x="484173" y="1752600"/>
            <a:ext cx="8229600" cy="304800"/>
          </a:xfrm>
        </p:spPr>
        <p:txBody>
          <a:bodyPr/>
          <a:lstStyle/>
          <a:p>
            <a:pPr marL="0" indent="0">
              <a:spcBef>
                <a:spcPts val="0"/>
              </a:spcBef>
              <a:buClrTx/>
              <a:buSzTx/>
              <a:buNone/>
              <a:defRPr/>
            </a:pPr>
            <a:r>
              <a:rPr lang="en-US" sz="1400" kern="1200">
                <a:solidFill>
                  <a:srgbClr val="595959">
                    <a:lumMod val="50000"/>
                  </a:srgbClr>
                </a:solidFill>
                <a:latin typeface="Verdana" panose="020B0604030504040204" pitchFamily="34" charset="0"/>
                <a:ea typeface="Verdana" panose="020B0604030504040204" pitchFamily="34" charset="0"/>
                <a:cs typeface="Verdana" panose="020B0604030504040204" pitchFamily="34" charset="0"/>
              </a:rPr>
              <a:t>***The AHCCCS Eligibility Policy for Freedom to Work is on the AHCCCS website</a:t>
            </a:r>
          </a:p>
        </p:txBody>
      </p:sp>
      <p:sp>
        <p:nvSpPr>
          <p:cNvPr id="5" name="TextBox 4">
            <a:extLst>
              <a:ext uri="{FF2B5EF4-FFF2-40B4-BE49-F238E27FC236}">
                <a16:creationId xmlns:a16="http://schemas.microsoft.com/office/drawing/2014/main" id="{29EC6453-4FA1-4525-B9FD-2F863EEC3B1A}"/>
              </a:ext>
            </a:extLst>
          </p:cNvPr>
          <p:cNvSpPr txBox="1"/>
          <p:nvPr/>
        </p:nvSpPr>
        <p:spPr>
          <a:xfrm>
            <a:off x="389209" y="2209800"/>
            <a:ext cx="5638801" cy="3262432"/>
          </a:xfrm>
          <a:prstGeom prst="rect">
            <a:avLst/>
          </a:prstGeom>
          <a:noFill/>
          <a:ln w="25400">
            <a:solidFill>
              <a:srgbClr val="595959"/>
            </a:solidFill>
            <a:prstDash val="solid"/>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The conditions of the FTW program eligibility are: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Complete a valid application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Age 16 to 64 and a resident of Arizona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Provide or apply for a valid Social Security number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US citizen or appropriate non-citizen status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Not incarcerated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Apply for potential benefits (e.g., cash benefits)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Assignment of rights to medical benefits and cooperation (disclosure of other health benefits);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Meet the Basic Coverage Group or Medically Improved Coverage Group definitions for disability</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You are receiving SSDI or SSI; or</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You have been determined to have a disability by the Disability Determination Services Administration (DDSA); or</a:t>
            </a:r>
          </a:p>
          <a:p>
            <a:pPr marL="628650" marR="0" lvl="1"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You have been determined medically eligible for ALTCS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6" name="Picture 2" descr="Image result for Did You Know?">
            <a:hlinkClick r:id="rId2"/>
            <a:extLst>
              <a:ext uri="{FF2B5EF4-FFF2-40B4-BE49-F238E27FC236}">
                <a16:creationId xmlns:a16="http://schemas.microsoft.com/office/drawing/2014/main" id="{4E241713-92D3-485C-960D-91CDE1134A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0214" y="2179961"/>
            <a:ext cx="1635369" cy="1524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002242D-3E4F-419B-85D8-3ED846B24354}"/>
              </a:ext>
            </a:extLst>
          </p:cNvPr>
          <p:cNvSpPr txBox="1"/>
          <p:nvPr/>
        </p:nvSpPr>
        <p:spPr>
          <a:xfrm>
            <a:off x="6408996" y="3692769"/>
            <a:ext cx="2277804" cy="1600438"/>
          </a:xfrm>
          <a:prstGeom prst="rect">
            <a:avLst/>
          </a:prstGeom>
          <a:noFill/>
          <a:ln w="25400">
            <a:solidFill>
              <a:srgbClr val="595959"/>
            </a:solidFill>
            <a:prstDash val="solid"/>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C00000"/>
                </a:solidFill>
                <a:effectLst/>
                <a:uLnTx/>
                <a:uFillTx/>
                <a:latin typeface="Calibri" panose="020F0502020204030204" pitchFamily="34" charset="0"/>
                <a:ea typeface="Verdana" panose="020B0604030504040204" pitchFamily="34" charset="0"/>
                <a:cs typeface="Calibri" panose="020F0502020204030204" pitchFamily="34" charset="0"/>
              </a:rPr>
              <a:t>Only about half of your earnings will be used as your monthly countable income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1" i="0" u="none" strike="noStrike" kern="0" cap="none" spc="0" normalizeH="0" baseline="0" noProof="0">
              <a:ln>
                <a:noFill/>
              </a:ln>
              <a:solidFill>
                <a:srgbClr val="C00000"/>
              </a:solidFill>
              <a:effectLst/>
              <a:uLnTx/>
              <a:uFillTx/>
              <a:latin typeface="Calibri" panose="020F050202020403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a:ln>
                  <a:noFill/>
                </a:ln>
                <a:solidFill>
                  <a:srgbClr val="C00000"/>
                </a:solidFill>
                <a:effectLst/>
                <a:uLnTx/>
                <a:uFillTx/>
                <a:latin typeface="Calibri" panose="020F0502020204030204" pitchFamily="34" charset="0"/>
                <a:ea typeface="Verdana" panose="020B0604030504040204" pitchFamily="34" charset="0"/>
                <a:cs typeface="Calibri" panose="020F0502020204030204" pitchFamily="34" charset="0"/>
              </a:rPr>
              <a:t>Assets are not counted when determining eligibility</a:t>
            </a:r>
          </a:p>
        </p:txBody>
      </p:sp>
    </p:spTree>
    <p:extLst>
      <p:ext uri="{BB962C8B-B14F-4D97-AF65-F5344CB8AC3E}">
        <p14:creationId xmlns:p14="http://schemas.microsoft.com/office/powerpoint/2010/main" val="4069942667"/>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0AFE0-53F0-45CC-9A3E-D047791184DB}"/>
              </a:ext>
            </a:extLst>
          </p:cNvPr>
          <p:cNvSpPr>
            <a:spLocks noGrp="1"/>
          </p:cNvSpPr>
          <p:nvPr>
            <p:ph type="title"/>
          </p:nvPr>
        </p:nvSpPr>
        <p:spPr>
          <a:xfrm>
            <a:off x="457200" y="992890"/>
            <a:ext cx="8229600" cy="607311"/>
          </a:xfrm>
        </p:spPr>
        <p:txBody>
          <a:bodyPr/>
          <a:lstStyle/>
          <a:p>
            <a:r>
              <a:rPr lang="en-US" sz="3200" b="1"/>
              <a:t>How Do I Qualify?</a:t>
            </a:r>
          </a:p>
        </p:txBody>
      </p:sp>
      <p:sp>
        <p:nvSpPr>
          <p:cNvPr id="3" name="Text Placeholder 2">
            <a:extLst>
              <a:ext uri="{FF2B5EF4-FFF2-40B4-BE49-F238E27FC236}">
                <a16:creationId xmlns:a16="http://schemas.microsoft.com/office/drawing/2014/main" id="{2B4F212E-310F-4197-A428-27342017A526}"/>
              </a:ext>
            </a:extLst>
          </p:cNvPr>
          <p:cNvSpPr>
            <a:spLocks noGrp="1"/>
          </p:cNvSpPr>
          <p:nvPr>
            <p:ph type="body" idx="1"/>
          </p:nvPr>
        </p:nvSpPr>
        <p:spPr>
          <a:xfrm>
            <a:off x="484173" y="1752600"/>
            <a:ext cx="8229600" cy="304800"/>
          </a:xfrm>
        </p:spPr>
        <p:txBody>
          <a:bodyPr/>
          <a:lstStyle/>
          <a:p>
            <a:pPr marL="0" indent="0">
              <a:spcBef>
                <a:spcPts val="0"/>
              </a:spcBef>
              <a:buClrTx/>
              <a:buSzTx/>
              <a:buNone/>
              <a:defRPr/>
            </a:pPr>
            <a:r>
              <a:rPr lang="en-US" sz="1400" kern="1200">
                <a:solidFill>
                  <a:srgbClr val="595959">
                    <a:lumMod val="50000"/>
                  </a:srgbClr>
                </a:solidFill>
                <a:latin typeface="Verdana" panose="020B0604030504040204" pitchFamily="34" charset="0"/>
                <a:ea typeface="Verdana" panose="020B0604030504040204" pitchFamily="34" charset="0"/>
                <a:cs typeface="Verdana" panose="020B0604030504040204" pitchFamily="34" charset="0"/>
              </a:rPr>
              <a:t>***The AHCCCS Eligibility Policy around Freedom to Work in on the AHCCCS website</a:t>
            </a:r>
          </a:p>
        </p:txBody>
      </p:sp>
      <p:sp>
        <p:nvSpPr>
          <p:cNvPr id="5" name="TextBox 4">
            <a:extLst>
              <a:ext uri="{FF2B5EF4-FFF2-40B4-BE49-F238E27FC236}">
                <a16:creationId xmlns:a16="http://schemas.microsoft.com/office/drawing/2014/main" id="{29EC6453-4FA1-4525-B9FD-2F863EEC3B1A}"/>
              </a:ext>
            </a:extLst>
          </p:cNvPr>
          <p:cNvSpPr txBox="1"/>
          <p:nvPr/>
        </p:nvSpPr>
        <p:spPr>
          <a:xfrm>
            <a:off x="404044" y="2362201"/>
            <a:ext cx="5234757" cy="3108543"/>
          </a:xfrm>
          <a:prstGeom prst="rect">
            <a:avLst/>
          </a:prstGeom>
          <a:noFill/>
          <a:ln w="25400">
            <a:solidFill>
              <a:srgbClr val="595959"/>
            </a:solidFill>
            <a:prstDash val="solid"/>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sng" strike="noStrike" kern="0" cap="none" spc="0" normalizeH="0" baseline="0" noProof="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rPr>
              <a:t>(Continued)</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Employed and paying taxes;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Monthly countable income under 250% FPL (under </a:t>
            </a:r>
            <a:r>
              <a:rPr kumimoji="0" lang="en-US" sz="1400" b="1"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$3,038 </a:t>
            </a: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per month);</a:t>
            </a:r>
          </a:p>
          <a:p>
            <a:pPr marL="742950" marR="0" lvl="1"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1"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See next slide for more information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Pay the AHCCCS FTW premium, if required; and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Not eligible for any other Medicaid program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Also…</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FTW is your last resort</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4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May find out you are eligible for other Medicaid programs when applying for FTW</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0" cap="none" spc="0" normalizeH="0" baseline="0" noProof="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endParaRPr>
          </a:p>
        </p:txBody>
      </p:sp>
      <p:pic>
        <p:nvPicPr>
          <p:cNvPr id="6" name="Picture 2" descr="Image result for Did You Know?">
            <a:hlinkClick r:id="rId2"/>
            <a:extLst>
              <a:ext uri="{FF2B5EF4-FFF2-40B4-BE49-F238E27FC236}">
                <a16:creationId xmlns:a16="http://schemas.microsoft.com/office/drawing/2014/main" id="{4E241713-92D3-485C-960D-91CDE1134A2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30214" y="2179961"/>
            <a:ext cx="1635369" cy="15240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002242D-3E4F-419B-85D8-3ED846B24354}"/>
              </a:ext>
            </a:extLst>
          </p:cNvPr>
          <p:cNvSpPr txBox="1"/>
          <p:nvPr/>
        </p:nvSpPr>
        <p:spPr>
          <a:xfrm>
            <a:off x="6172200" y="3692769"/>
            <a:ext cx="2667000" cy="1754326"/>
          </a:xfrm>
          <a:prstGeom prst="rect">
            <a:avLst/>
          </a:prstGeom>
          <a:noFill/>
          <a:ln w="25400">
            <a:solidFill>
              <a:srgbClr val="595959"/>
            </a:solidFill>
            <a:prstDash val="solid"/>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C00000"/>
                </a:solidFill>
                <a:effectLst/>
                <a:uLnTx/>
                <a:uFillTx/>
                <a:latin typeface="Calibri" panose="020F0502020204030204" pitchFamily="34" charset="0"/>
                <a:ea typeface="Verdana" panose="020B0604030504040204" pitchFamily="34" charset="0"/>
                <a:cs typeface="Calibri" panose="020F0502020204030204" pitchFamily="34" charset="0"/>
              </a:rPr>
              <a:t>Only the customer’s earned income is used to determine eligibility for FTW. Unearned income, such as Social Security, is not counted in the FTW calculation.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C00000"/>
              </a:solidFill>
              <a:effectLst/>
              <a:uLnTx/>
              <a:uFillTx/>
              <a:latin typeface="Calibri" panose="020F0502020204030204" pitchFamily="34" charset="0"/>
              <a:ea typeface="Verdana" panose="020B060403050404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C00000"/>
                </a:solidFill>
                <a:effectLst/>
                <a:uLnTx/>
                <a:uFillTx/>
                <a:latin typeface="Calibri" panose="020F0502020204030204" pitchFamily="34" charset="0"/>
                <a:ea typeface="Verdana" panose="020B0604030504040204" pitchFamily="34" charset="0"/>
                <a:cs typeface="Calibri" panose="020F0502020204030204" pitchFamily="34" charset="0"/>
              </a:rPr>
              <a:t>You can see if you’re potentially eligible for FTW on the DB101 website </a:t>
            </a:r>
            <a:r>
              <a:rPr kumimoji="0" lang="en-US" sz="11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hlinkClick r:id="rId4"/>
              </a:rPr>
              <a:t>https://az.db101.org/planning/</a:t>
            </a:r>
            <a:r>
              <a:rPr kumimoji="0" lang="en-US" sz="1200" b="0" i="0" u="none" strike="noStrike" kern="0" cap="none" spc="0" normalizeH="0" baseline="0" noProof="0">
                <a:ln>
                  <a:noFill/>
                </a:ln>
                <a:solidFill>
                  <a:srgbClr val="595959">
                    <a:lumMod val="50000"/>
                  </a:srgbClr>
                </a:solidFill>
                <a:effectLst/>
                <a:uLnTx/>
                <a:uFillTx/>
                <a:latin typeface="Calibri" panose="020F0502020204030204" pitchFamily="34" charset="0"/>
                <a:ea typeface="Verdana" panose="020B0604030504040204" pitchFamily="34" charset="0"/>
                <a:cs typeface="Calibri" panose="020F0502020204030204" pitchFamily="34" charset="0"/>
              </a:rPr>
              <a:t>. </a:t>
            </a:r>
          </a:p>
        </p:txBody>
      </p:sp>
    </p:spTree>
    <p:extLst>
      <p:ext uri="{BB962C8B-B14F-4D97-AF65-F5344CB8AC3E}">
        <p14:creationId xmlns:p14="http://schemas.microsoft.com/office/powerpoint/2010/main" val="3751355128"/>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E2998E-1E90-4B46-A66B-C27296024601}"/>
              </a:ext>
            </a:extLst>
          </p:cNvPr>
          <p:cNvSpPr>
            <a:spLocks noGrp="1"/>
          </p:cNvSpPr>
          <p:nvPr>
            <p:ph type="title"/>
          </p:nvPr>
        </p:nvSpPr>
        <p:spPr>
          <a:xfrm>
            <a:off x="457200" y="992890"/>
            <a:ext cx="8229600" cy="607311"/>
          </a:xfrm>
        </p:spPr>
        <p:txBody>
          <a:bodyPr/>
          <a:lstStyle/>
          <a:p>
            <a:r>
              <a:rPr lang="en-US" sz="3200" b="1" dirty="0"/>
              <a:t>What is Countable Monthly Earned Income?</a:t>
            </a:r>
          </a:p>
        </p:txBody>
      </p:sp>
      <p:graphicFrame>
        <p:nvGraphicFramePr>
          <p:cNvPr id="3" name="Table 2" descr="Graph of What is Countable Monthly Earned Income">
            <a:extLst>
              <a:ext uri="{FF2B5EF4-FFF2-40B4-BE49-F238E27FC236}">
                <a16:creationId xmlns:a16="http://schemas.microsoft.com/office/drawing/2014/main" id="{A54E68AC-88A5-47A4-99A6-E984E4AF0B25}"/>
              </a:ext>
            </a:extLst>
          </p:cNvPr>
          <p:cNvGraphicFramePr>
            <a:graphicFrameLocks noGrp="1"/>
          </p:cNvGraphicFramePr>
          <p:nvPr>
            <p:extLst>
              <p:ext uri="{D42A27DB-BD31-4B8C-83A1-F6EECF244321}">
                <p14:modId xmlns:p14="http://schemas.microsoft.com/office/powerpoint/2010/main" val="2145073084"/>
              </p:ext>
            </p:extLst>
          </p:nvPr>
        </p:nvGraphicFramePr>
        <p:xfrm>
          <a:off x="228600" y="1726383"/>
          <a:ext cx="8686800" cy="3607617"/>
        </p:xfrm>
        <a:graphic>
          <a:graphicData uri="http://schemas.openxmlformats.org/drawingml/2006/table">
            <a:tbl>
              <a:tblPr firstRow="1" firstCol="1" bandRow="1"/>
              <a:tblGrid>
                <a:gridCol w="850900">
                  <a:extLst>
                    <a:ext uri="{9D8B030D-6E8A-4147-A177-3AD203B41FA5}">
                      <a16:colId xmlns:a16="http://schemas.microsoft.com/office/drawing/2014/main" val="20000"/>
                    </a:ext>
                  </a:extLst>
                </a:gridCol>
                <a:gridCol w="7835900">
                  <a:extLst>
                    <a:ext uri="{9D8B030D-6E8A-4147-A177-3AD203B41FA5}">
                      <a16:colId xmlns:a16="http://schemas.microsoft.com/office/drawing/2014/main" val="20001"/>
                    </a:ext>
                  </a:extLst>
                </a:gridCol>
              </a:tblGrid>
              <a:tr h="402698">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9pPr>
                    </a:lstStyle>
                    <a:p>
                      <a:pPr marL="0" marR="0" algn="ctr">
                        <a:spcBef>
                          <a:spcPts val="0"/>
                        </a:spcBef>
                        <a:spcAft>
                          <a:spcPts val="0"/>
                        </a:spcAft>
                      </a:pPr>
                      <a:r>
                        <a:rPr lang="en-US" sz="1800">
                          <a:effectLst/>
                        </a:rPr>
                        <a:t>Step</a:t>
                      </a:r>
                      <a:endParaRPr lang="en-US" sz="1600">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18DCC"/>
                    </a:solidFill>
                  </a:tcPr>
                </a:tc>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9pPr>
                    </a:lstStyle>
                    <a:p>
                      <a:pPr marL="0" marR="0" algn="ctr">
                        <a:spcBef>
                          <a:spcPts val="0"/>
                        </a:spcBef>
                        <a:spcAft>
                          <a:spcPts val="0"/>
                        </a:spcAft>
                      </a:pPr>
                      <a:r>
                        <a:rPr lang="en-US" sz="1800">
                          <a:effectLst/>
                        </a:rPr>
                        <a:t>Action</a:t>
                      </a:r>
                      <a:endParaRPr lang="en-US" sz="1600">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318DCC"/>
                    </a:solidFill>
                  </a:tcPr>
                </a:tc>
                <a:extLst>
                  <a:ext uri="{0D108BD9-81ED-4DB2-BD59-A6C34878D82A}">
                    <a16:rowId xmlns:a16="http://schemas.microsoft.com/office/drawing/2014/main" val="10000"/>
                  </a:ext>
                </a:extLst>
              </a:tr>
              <a:tr h="402698">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9pPr>
                    </a:lstStyle>
                    <a:p>
                      <a:pPr marL="0" marR="0" algn="ctr">
                        <a:spcBef>
                          <a:spcPts val="0"/>
                        </a:spcBef>
                        <a:spcAft>
                          <a:spcPts val="0"/>
                        </a:spcAft>
                      </a:pPr>
                      <a:r>
                        <a:rPr lang="en-US" sz="1400">
                          <a:effectLst/>
                        </a:rPr>
                        <a:t>1</a:t>
                      </a:r>
                      <a:endParaRPr lang="en-US" sz="1200">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8DCC"/>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9pPr>
                    </a:lstStyle>
                    <a:p>
                      <a:pPr marL="0" marR="0">
                        <a:spcBef>
                          <a:spcPts val="0"/>
                        </a:spcBef>
                        <a:spcAft>
                          <a:spcPts val="0"/>
                        </a:spcAft>
                      </a:pPr>
                      <a:r>
                        <a:rPr lang="en-US" sz="1400">
                          <a:solidFill>
                            <a:schemeClr val="tx1">
                              <a:lumMod val="50000"/>
                            </a:schemeClr>
                          </a:solidFill>
                          <a:effectLst/>
                        </a:rPr>
                        <a:t>For the income eligibility determination, disregard all unearned income received by the customer.</a:t>
                      </a:r>
                      <a:endParaRPr lang="en-US" sz="1200">
                        <a:solidFill>
                          <a:schemeClr val="tx1">
                            <a:lumMod val="50000"/>
                          </a:schemeClr>
                        </a:solidFill>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8DCC">
                        <a:tint val="40000"/>
                      </a:srgbClr>
                    </a:solidFill>
                  </a:tcPr>
                </a:tc>
                <a:extLst>
                  <a:ext uri="{0D108BD9-81ED-4DB2-BD59-A6C34878D82A}">
                    <a16:rowId xmlns:a16="http://schemas.microsoft.com/office/drawing/2014/main" val="10001"/>
                  </a:ext>
                </a:extLst>
              </a:tr>
              <a:tr h="2128549">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9pPr>
                    </a:lstStyle>
                    <a:p>
                      <a:pPr marL="0" marR="0" algn="ctr">
                        <a:spcBef>
                          <a:spcPts val="0"/>
                        </a:spcBef>
                        <a:spcAft>
                          <a:spcPts val="0"/>
                        </a:spcAft>
                      </a:pPr>
                      <a:r>
                        <a:rPr lang="en-US" sz="1400">
                          <a:effectLst/>
                        </a:rPr>
                        <a:t>2</a:t>
                      </a:r>
                      <a:endParaRPr lang="en-US" sz="1200">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8DCC"/>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9pPr>
                    </a:lstStyle>
                    <a:p>
                      <a:pPr marL="0" marR="0">
                        <a:spcBef>
                          <a:spcPts val="0"/>
                        </a:spcBef>
                        <a:spcAft>
                          <a:spcPts val="0"/>
                        </a:spcAft>
                      </a:pPr>
                      <a:r>
                        <a:rPr lang="en-US" sz="1400" dirty="0">
                          <a:solidFill>
                            <a:schemeClr val="tx1">
                              <a:lumMod val="50000"/>
                            </a:schemeClr>
                          </a:solidFill>
                          <a:effectLst/>
                        </a:rPr>
                        <a:t>To calculate the net earned income:</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The counted earned income of the customer is totaled; and</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The following are subtracted in this order:</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Student Earned Income Exclusion (only if under age 22);</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The $20.00 general income deduction;</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The $65.00 work expense deduction;</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Impairment Related Work Expenses;</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½ of subtotal of earned income; and</a:t>
                      </a:r>
                      <a:endParaRPr lang="en-US" sz="1200" dirty="0">
                        <a:solidFill>
                          <a:schemeClr val="tx1">
                            <a:lumMod val="50000"/>
                          </a:schemeClr>
                        </a:solidFill>
                        <a:effectLst/>
                      </a:endParaRPr>
                    </a:p>
                    <a:p>
                      <a:pPr marL="285750" marR="0" lvl="0" indent="-285750">
                        <a:spcBef>
                          <a:spcPts val="0"/>
                        </a:spcBef>
                        <a:spcAft>
                          <a:spcPts val="0"/>
                        </a:spcAft>
                        <a:buFont typeface="Wingdings" panose="05000000000000000000" pitchFamily="2" charset="2"/>
                        <a:buChar char="Ø"/>
                      </a:pPr>
                      <a:r>
                        <a:rPr lang="en-US" sz="1400" dirty="0">
                          <a:solidFill>
                            <a:schemeClr val="tx1">
                              <a:lumMod val="50000"/>
                            </a:schemeClr>
                          </a:solidFill>
                          <a:effectLst/>
                        </a:rPr>
                        <a:t>Blind Work Expenses.</a:t>
                      </a:r>
                      <a:endParaRPr lang="en-US" sz="1200" dirty="0">
                        <a:solidFill>
                          <a:schemeClr val="tx1">
                            <a:lumMod val="50000"/>
                          </a:schemeClr>
                        </a:solidFill>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8DCC">
                        <a:tint val="20000"/>
                      </a:srgbClr>
                    </a:solidFill>
                  </a:tcPr>
                </a:tc>
                <a:extLst>
                  <a:ext uri="{0D108BD9-81ED-4DB2-BD59-A6C34878D82A}">
                    <a16:rowId xmlns:a16="http://schemas.microsoft.com/office/drawing/2014/main" val="10002"/>
                  </a:ext>
                </a:extLst>
              </a:tr>
              <a:tr h="673672">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Calibri"/>
                          <a:sym typeface="Arial"/>
                        </a:defRPr>
                      </a:lvl9pPr>
                    </a:lstStyle>
                    <a:p>
                      <a:pPr marL="0" marR="0" algn="ctr">
                        <a:spcBef>
                          <a:spcPts val="0"/>
                        </a:spcBef>
                        <a:spcAft>
                          <a:spcPts val="0"/>
                        </a:spcAft>
                      </a:pPr>
                      <a:r>
                        <a:rPr lang="en-US" sz="1400">
                          <a:effectLst/>
                        </a:rPr>
                        <a:t>3</a:t>
                      </a:r>
                      <a:endParaRPr lang="en-US" sz="1200">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8DCC"/>
                    </a:solidFill>
                  </a:tcPr>
                </a:tc>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Calibri"/>
                          <a:sym typeface="Arial"/>
                        </a:defRPr>
                      </a:lvl9pPr>
                    </a:lstStyle>
                    <a:p>
                      <a:pPr marL="0" marR="0">
                        <a:spcBef>
                          <a:spcPts val="0"/>
                        </a:spcBef>
                        <a:spcAft>
                          <a:spcPts val="0"/>
                        </a:spcAft>
                      </a:pPr>
                      <a:r>
                        <a:rPr lang="en-US" sz="1400" dirty="0">
                          <a:solidFill>
                            <a:schemeClr val="tx1">
                              <a:lumMod val="50000"/>
                            </a:schemeClr>
                          </a:solidFill>
                          <a:effectLst/>
                        </a:rPr>
                        <a:t>The result in Step 2 is compared to 250% of the FPL:</a:t>
                      </a:r>
                      <a:endParaRPr lang="en-US" sz="1200" dirty="0">
                        <a:solidFill>
                          <a:schemeClr val="tx1">
                            <a:lumMod val="50000"/>
                          </a:schemeClr>
                        </a:solidFill>
                        <a:effectLst/>
                      </a:endParaRPr>
                    </a:p>
                    <a:p>
                      <a:pPr marL="0" marR="0">
                        <a:spcBef>
                          <a:spcPts val="0"/>
                        </a:spcBef>
                        <a:spcAft>
                          <a:spcPts val="0"/>
                        </a:spcAft>
                      </a:pPr>
                      <a:r>
                        <a:rPr lang="en-US" sz="1400" dirty="0">
                          <a:solidFill>
                            <a:schemeClr val="tx1">
                              <a:lumMod val="50000"/>
                            </a:schemeClr>
                          </a:solidFill>
                          <a:effectLst/>
                        </a:rPr>
                        <a:t>The customer passes the income test if the net income is less than or equal to the income limit.</a:t>
                      </a:r>
                      <a:endParaRPr lang="en-US" sz="1200" dirty="0">
                        <a:solidFill>
                          <a:schemeClr val="tx1">
                            <a:lumMod val="50000"/>
                          </a:schemeClr>
                        </a:solidFill>
                        <a:effectLst/>
                        <a:latin typeface="Calibri"/>
                        <a:ea typeface="Calibri"/>
                        <a:cs typeface="Times New Roman"/>
                      </a:endParaRPr>
                    </a:p>
                  </a:txBody>
                  <a:tcPr marL="25400" marR="25400" marT="12700" marB="76200"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318DCC">
                        <a:tint val="40000"/>
                      </a:srgb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11329581"/>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276DD8-B43A-4288-8504-5949E507AA25}"/>
              </a:ext>
            </a:extLst>
          </p:cNvPr>
          <p:cNvSpPr>
            <a:spLocks noGrp="1"/>
          </p:cNvSpPr>
          <p:nvPr>
            <p:ph type="title"/>
          </p:nvPr>
        </p:nvSpPr>
        <p:spPr/>
        <p:txBody>
          <a:bodyPr/>
          <a:lstStyle/>
          <a:p>
            <a:r>
              <a:rPr lang="en-US" sz="3200" b="1"/>
              <a:t>Where Can I Get Information About </a:t>
            </a:r>
            <a:br>
              <a:rPr lang="en-US" sz="3200" b="1"/>
            </a:br>
            <a:r>
              <a:rPr lang="en-US" sz="3200" b="1"/>
              <a:t>Working with a Disability?</a:t>
            </a:r>
          </a:p>
        </p:txBody>
      </p:sp>
      <p:sp>
        <p:nvSpPr>
          <p:cNvPr id="3" name="Text Placeholder 2" descr="Disability Benefits 101 (DB101) gives you tools and information on employment, health coverage, work incentives, and federal and state benefits. Plan ahead and learn how work and benefits go together.  https://az.db101.org/ &#10;">
            <a:extLst>
              <a:ext uri="{FF2B5EF4-FFF2-40B4-BE49-F238E27FC236}">
                <a16:creationId xmlns:a16="http://schemas.microsoft.com/office/drawing/2014/main" id="{06C9799B-E403-4F63-BE11-96865CA937A4}"/>
              </a:ext>
            </a:extLst>
          </p:cNvPr>
          <p:cNvSpPr>
            <a:spLocks noGrp="1"/>
          </p:cNvSpPr>
          <p:nvPr>
            <p:ph type="body" idx="1"/>
          </p:nvPr>
        </p:nvSpPr>
        <p:spPr>
          <a:xfrm>
            <a:off x="457200" y="1981200"/>
            <a:ext cx="8229600" cy="990600"/>
          </a:xfrm>
        </p:spPr>
        <p:txBody>
          <a:bodyPr/>
          <a:lstStyle/>
          <a:p>
            <a:pPr marL="0" indent="0">
              <a:spcBef>
                <a:spcPts val="0"/>
              </a:spcBef>
              <a:buClrTx/>
              <a:buSzTx/>
              <a:buNone/>
              <a:defRPr/>
            </a:pPr>
            <a:r>
              <a:rPr lang="en-US" altLang="en-US" sz="1800" kern="1200" dirty="0">
                <a:solidFill>
                  <a:srgbClr val="595959">
                    <a:lumMod val="50000"/>
                  </a:srgbClr>
                </a:solidFill>
                <a:ea typeface="Verdana" panose="020B0604030504040204" pitchFamily="34" charset="0"/>
                <a:cs typeface="Verdana" panose="020B0604030504040204" pitchFamily="34" charset="0"/>
              </a:rPr>
              <a:t>Disability Benefits 101 (DB101) gives you tools and information on employment, health coverage, work incentives, and federal and state benefits. Plan ahead and learn how work and benefits go together.</a:t>
            </a:r>
            <a:r>
              <a:rPr lang="en-US" altLang="en-US" sz="1100" kern="1200" dirty="0">
                <a:solidFill>
                  <a:srgbClr val="595959">
                    <a:lumMod val="50000"/>
                  </a:srgbClr>
                </a:solidFill>
                <a:ea typeface="Verdana" panose="020B0604030504040204" pitchFamily="34" charset="0"/>
                <a:cs typeface="Verdana" panose="020B0604030504040204" pitchFamily="34" charset="0"/>
              </a:rPr>
              <a:t>  </a:t>
            </a:r>
            <a:r>
              <a:rPr lang="en-US" altLang="en-US" sz="1800" kern="1200" dirty="0">
                <a:solidFill>
                  <a:srgbClr val="595959">
                    <a:lumMod val="50000"/>
                  </a:srgbClr>
                </a:solidFill>
                <a:ea typeface="Verdana" panose="020B0604030504040204" pitchFamily="34" charset="0"/>
                <a:cs typeface="Verdana" panose="020B0604030504040204" pitchFamily="34" charset="0"/>
                <a:hlinkClick r:id="rId2"/>
              </a:rPr>
              <a:t>https://az.db101.org/</a:t>
            </a:r>
            <a:r>
              <a:rPr lang="en-US" altLang="en-US" sz="1800" kern="1200" dirty="0">
                <a:solidFill>
                  <a:srgbClr val="595959">
                    <a:lumMod val="50000"/>
                  </a:srgbClr>
                </a:solidFill>
                <a:ea typeface="Verdana" panose="020B0604030504040204" pitchFamily="34" charset="0"/>
                <a:cs typeface="Verdana" panose="020B0604030504040204" pitchFamily="34" charset="0"/>
              </a:rPr>
              <a:t> </a:t>
            </a:r>
          </a:p>
          <a:p>
            <a:pPr marL="76200" indent="0">
              <a:buNone/>
            </a:pPr>
            <a:endParaRPr lang="en-US" sz="1600" dirty="0"/>
          </a:p>
        </p:txBody>
      </p:sp>
      <p:pic>
        <p:nvPicPr>
          <p:cNvPr id="4" name="Picture 3" descr="A screenshot of a computer db 101&#10;&#10;Description automatically generated">
            <a:extLst>
              <a:ext uri="{FF2B5EF4-FFF2-40B4-BE49-F238E27FC236}">
                <a16:creationId xmlns:a16="http://schemas.microsoft.com/office/drawing/2014/main" id="{299570F8-094F-4EA3-A793-78F5584CD050}"/>
              </a:ext>
            </a:extLst>
          </p:cNvPr>
          <p:cNvPicPr/>
          <p:nvPr/>
        </p:nvPicPr>
        <p:blipFill rotWithShape="1">
          <a:blip r:embed="rId3"/>
          <a:srcRect l="6889" t="14454" r="50937" b="9998"/>
          <a:stretch/>
        </p:blipFill>
        <p:spPr bwMode="auto">
          <a:xfrm>
            <a:off x="1676400" y="2971800"/>
            <a:ext cx="5600700" cy="2590800"/>
          </a:xfrm>
          <a:prstGeom prst="rect">
            <a:avLst/>
          </a:prstGeom>
          <a:ln>
            <a:solidFill>
              <a:schemeClr val="accent1"/>
            </a:solid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58755282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E36D4-5EFA-4310-9CFA-F10B9FE88304}"/>
              </a:ext>
            </a:extLst>
          </p:cNvPr>
          <p:cNvSpPr>
            <a:spLocks noGrp="1"/>
          </p:cNvSpPr>
          <p:nvPr>
            <p:ph type="title"/>
          </p:nvPr>
        </p:nvSpPr>
        <p:spPr>
          <a:xfrm>
            <a:off x="457200" y="992890"/>
            <a:ext cx="8229600" cy="607311"/>
          </a:xfrm>
        </p:spPr>
        <p:txBody>
          <a:bodyPr/>
          <a:lstStyle/>
          <a:p>
            <a:r>
              <a:rPr lang="en-US" sz="3200" b="1"/>
              <a:t>How Much Does it Cost?</a:t>
            </a:r>
          </a:p>
        </p:txBody>
      </p:sp>
      <p:sp>
        <p:nvSpPr>
          <p:cNvPr id="3" name="Text Placeholder 2">
            <a:extLst>
              <a:ext uri="{FF2B5EF4-FFF2-40B4-BE49-F238E27FC236}">
                <a16:creationId xmlns:a16="http://schemas.microsoft.com/office/drawing/2014/main" id="{0DA05844-AFDF-440D-8CAC-E78491A2C5FE}"/>
              </a:ext>
            </a:extLst>
          </p:cNvPr>
          <p:cNvSpPr>
            <a:spLocks noGrp="1"/>
          </p:cNvSpPr>
          <p:nvPr>
            <p:ph type="body" idx="1"/>
          </p:nvPr>
        </p:nvSpPr>
        <p:spPr/>
        <p:txBody>
          <a:bodyPr/>
          <a:lstStyle/>
          <a:p>
            <a:pPr marL="0" indent="0">
              <a:spcBef>
                <a:spcPts val="0"/>
              </a:spcBef>
              <a:buClrTx/>
              <a:buSzTx/>
              <a:buFont typeface="Wingdings" panose="05000000000000000000" pitchFamily="2" charset="2"/>
              <a:buChar char="Ø"/>
              <a:defRPr/>
            </a:pPr>
            <a:r>
              <a:rPr lang="en-US" altLang="en-US" sz="1600" kern="1200">
                <a:solidFill>
                  <a:srgbClr val="595959">
                    <a:lumMod val="50000"/>
                  </a:srgbClr>
                </a:solidFill>
                <a:ea typeface="Verdana" panose="020B0604030504040204" pitchFamily="34" charset="0"/>
                <a:cs typeface="Verdana" panose="020B0604030504040204" pitchFamily="34" charset="0"/>
              </a:rPr>
              <a:t> Monthly premiums range from </a:t>
            </a:r>
            <a:r>
              <a:rPr lang="en-US" altLang="en-US" sz="1600" b="1" u="sng" kern="1200">
                <a:solidFill>
                  <a:srgbClr val="595959">
                    <a:lumMod val="50000"/>
                  </a:srgbClr>
                </a:solidFill>
                <a:ea typeface="Verdana" panose="020B0604030504040204" pitchFamily="34" charset="0"/>
                <a:cs typeface="Verdana" panose="020B0604030504040204" pitchFamily="34" charset="0"/>
              </a:rPr>
              <a:t>$0 to $35</a:t>
            </a:r>
            <a:r>
              <a:rPr lang="en-US" altLang="en-US" sz="1600" kern="1200">
                <a:solidFill>
                  <a:srgbClr val="595959">
                    <a:lumMod val="50000"/>
                  </a:srgbClr>
                </a:solidFill>
                <a:ea typeface="Verdana" panose="020B0604030504040204" pitchFamily="34" charset="0"/>
                <a:cs typeface="Verdana" panose="020B0604030504040204" pitchFamily="34" charset="0"/>
              </a:rPr>
              <a:t> depending on the amount of your countable earned income.</a:t>
            </a:r>
          </a:p>
          <a:p>
            <a:pPr marL="0" indent="0">
              <a:spcBef>
                <a:spcPts val="0"/>
              </a:spcBef>
              <a:buClrTx/>
              <a:buSzTx/>
              <a:buFont typeface="Wingdings" panose="05000000000000000000" pitchFamily="2" charset="2"/>
              <a:buChar char="Ø"/>
              <a:defRPr/>
            </a:pPr>
            <a:r>
              <a:rPr lang="en-US" altLang="en-US" sz="1600" kern="1200">
                <a:solidFill>
                  <a:srgbClr val="595959">
                    <a:lumMod val="50000"/>
                  </a:srgbClr>
                </a:solidFill>
                <a:ea typeface="Verdana" panose="020B0604030504040204" pitchFamily="34" charset="0"/>
                <a:cs typeface="Verdana" panose="020B0604030504040204" pitchFamily="34" charset="0"/>
              </a:rPr>
              <a:t> To determine if eligible and/or find out how much your premium may be, try the Freedom to Work Estimator on the DB101 website.  Please note that the amount on DB101 is an estimate and the exact amount would be determined by AHCCCS, based on different variables.</a:t>
            </a:r>
            <a:endParaRPr lang="en-US" altLang="en-US" sz="1400" kern="120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None/>
              <a:defRPr/>
            </a:pPr>
            <a:endParaRPr lang="en-US" altLang="en-US" sz="1600" kern="120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None/>
              <a:defRPr/>
            </a:pPr>
            <a:endParaRPr lang="en-US" altLang="en-US" sz="1600" kern="120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None/>
              <a:defRPr/>
            </a:pPr>
            <a:r>
              <a:rPr lang="en-US" altLang="en-US" sz="1400" b="1" i="1" u="sng" kern="1200">
                <a:solidFill>
                  <a:srgbClr val="595959">
                    <a:lumMod val="50000"/>
                  </a:srgbClr>
                </a:solidFill>
                <a:ea typeface="Verdana" panose="020B0604030504040204" pitchFamily="34" charset="0"/>
                <a:cs typeface="Verdana" panose="020B0604030504040204" pitchFamily="34" charset="0"/>
              </a:rPr>
              <a:t>Please Note</a:t>
            </a:r>
            <a:r>
              <a:rPr lang="en-US" altLang="en-US" sz="1400" b="1" i="1" kern="1200">
                <a:solidFill>
                  <a:srgbClr val="595959">
                    <a:lumMod val="50000"/>
                  </a:srgbClr>
                </a:solidFill>
                <a:ea typeface="Verdana" panose="020B0604030504040204" pitchFamily="34" charset="0"/>
                <a:cs typeface="Verdana" panose="020B0604030504040204" pitchFamily="34" charset="0"/>
              </a:rPr>
              <a:t>:  The DB101 Estimator tool for FTW is not an official AHCCCS tool but can be used as a guide.</a:t>
            </a:r>
          </a:p>
          <a:p>
            <a:pPr marL="0" indent="0">
              <a:spcBef>
                <a:spcPts val="0"/>
              </a:spcBef>
              <a:buClrTx/>
              <a:buSzTx/>
              <a:buNone/>
              <a:defRPr/>
            </a:pPr>
            <a:endParaRPr lang="en-US" altLang="en-US" sz="1400" kern="1200">
              <a:solidFill>
                <a:srgbClr val="595959">
                  <a:lumMod val="50000"/>
                </a:srgbClr>
              </a:solidFill>
              <a:ea typeface="Verdana" panose="020B0604030504040204" pitchFamily="34" charset="0"/>
              <a:cs typeface="Verdana" panose="020B0604030504040204" pitchFamily="34" charset="0"/>
            </a:endParaRPr>
          </a:p>
        </p:txBody>
      </p:sp>
      <p:sp>
        <p:nvSpPr>
          <p:cNvPr id="4" name="Text Placeholder 3">
            <a:extLst>
              <a:ext uri="{FF2B5EF4-FFF2-40B4-BE49-F238E27FC236}">
                <a16:creationId xmlns:a16="http://schemas.microsoft.com/office/drawing/2014/main" id="{07607171-F1F6-48E8-B8EA-831A8923279B}"/>
              </a:ext>
            </a:extLst>
          </p:cNvPr>
          <p:cNvSpPr>
            <a:spLocks noGrp="1"/>
          </p:cNvSpPr>
          <p:nvPr>
            <p:ph type="body" idx="2"/>
          </p:nvPr>
        </p:nvSpPr>
        <p:spPr>
          <a:xfrm>
            <a:off x="4673917" y="1905001"/>
            <a:ext cx="4191000" cy="457200"/>
          </a:xfrm>
        </p:spPr>
        <p:txBody>
          <a:bodyPr/>
          <a:lstStyle/>
          <a:p>
            <a:pPr marL="0" indent="0">
              <a:spcBef>
                <a:spcPts val="0"/>
              </a:spcBef>
              <a:buClrTx/>
              <a:buSzTx/>
              <a:buNone/>
              <a:defRPr/>
            </a:pPr>
            <a:r>
              <a:rPr lang="en-US" sz="2000" kern="1200">
                <a:solidFill>
                  <a:srgbClr val="595959"/>
                </a:solidFill>
                <a:latin typeface="Calibri" panose="020F0502020204030204" pitchFamily="34" charset="0"/>
                <a:ea typeface="Verdana" panose="020B0604030504040204" pitchFamily="34" charset="0"/>
                <a:cs typeface="Calibri" panose="020F0502020204030204" pitchFamily="34" charset="0"/>
                <a:hlinkClick r:id="rId2"/>
              </a:rPr>
              <a:t>https://az.db101.org/planning/</a:t>
            </a:r>
            <a:r>
              <a:rPr lang="en-US" sz="2000" kern="1200">
                <a:solidFill>
                  <a:srgbClr val="595959"/>
                </a:solidFill>
                <a:latin typeface="Calibri" panose="020F0502020204030204" pitchFamily="34" charset="0"/>
                <a:ea typeface="Verdana" panose="020B0604030504040204" pitchFamily="34" charset="0"/>
                <a:cs typeface="Calibri" panose="020F0502020204030204" pitchFamily="34" charset="0"/>
              </a:rPr>
              <a:t> </a:t>
            </a:r>
          </a:p>
        </p:txBody>
      </p:sp>
      <p:pic>
        <p:nvPicPr>
          <p:cNvPr id="5" name="Picture 4" descr="DB101 AHCCCS Freedom to Work Page">
            <a:extLst>
              <a:ext uri="{FF2B5EF4-FFF2-40B4-BE49-F238E27FC236}">
                <a16:creationId xmlns:a16="http://schemas.microsoft.com/office/drawing/2014/main" id="{A7EEC8BF-945E-4534-B219-E776CA108E95}"/>
              </a:ext>
            </a:extLst>
          </p:cNvPr>
          <p:cNvPicPr/>
          <p:nvPr/>
        </p:nvPicPr>
        <p:blipFill rotWithShape="1">
          <a:blip r:embed="rId3"/>
          <a:srcRect l="7035" t="14452" r="68641" b="32087"/>
          <a:stretch/>
        </p:blipFill>
        <p:spPr bwMode="auto">
          <a:xfrm>
            <a:off x="4673918" y="2514601"/>
            <a:ext cx="3987165" cy="249704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399558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BDB676-5FD4-4691-9CBB-5C2F28516B2A}"/>
              </a:ext>
            </a:extLst>
          </p:cNvPr>
          <p:cNvSpPr>
            <a:spLocks noGrp="1"/>
          </p:cNvSpPr>
          <p:nvPr>
            <p:ph type="title"/>
          </p:nvPr>
        </p:nvSpPr>
        <p:spPr>
          <a:xfrm>
            <a:off x="457200" y="992890"/>
            <a:ext cx="8229600" cy="565611"/>
          </a:xfrm>
        </p:spPr>
        <p:txBody>
          <a:bodyPr/>
          <a:lstStyle/>
          <a:p>
            <a:r>
              <a:rPr lang="en-US" sz="3200" b="1"/>
              <a:t>How to Apply</a:t>
            </a:r>
          </a:p>
        </p:txBody>
      </p:sp>
      <p:sp>
        <p:nvSpPr>
          <p:cNvPr id="3" name="Text Placeholder 2">
            <a:extLst>
              <a:ext uri="{FF2B5EF4-FFF2-40B4-BE49-F238E27FC236}">
                <a16:creationId xmlns:a16="http://schemas.microsoft.com/office/drawing/2014/main" id="{85FA6A38-DBB8-4285-8A37-41CDAC5E7AE9}"/>
              </a:ext>
            </a:extLst>
          </p:cNvPr>
          <p:cNvSpPr>
            <a:spLocks noGrp="1"/>
          </p:cNvSpPr>
          <p:nvPr>
            <p:ph type="body" idx="1"/>
          </p:nvPr>
        </p:nvSpPr>
        <p:spPr>
          <a:xfrm>
            <a:off x="457200" y="1711830"/>
            <a:ext cx="8229600" cy="3774571"/>
          </a:xfrm>
        </p:spPr>
        <p:txBody>
          <a:bodyPr/>
          <a:lstStyle/>
          <a:p>
            <a:pPr marL="0" indent="0">
              <a:spcBef>
                <a:spcPts val="0"/>
              </a:spcBef>
              <a:buClrTx/>
              <a:buSzTx/>
              <a:buNone/>
              <a:defRPr/>
            </a:pPr>
            <a:r>
              <a:rPr lang="en-US" altLang="en-US" sz="1600" kern="1200" dirty="0">
                <a:solidFill>
                  <a:srgbClr val="595959">
                    <a:lumMod val="50000"/>
                  </a:srgbClr>
                </a:solidFill>
                <a:ea typeface="Verdana" panose="020B0604030504040204" pitchFamily="34" charset="0"/>
                <a:cs typeface="Verdana" panose="020B0604030504040204" pitchFamily="34" charset="0"/>
              </a:rPr>
              <a:t>To apply online, visit Health-e-Arizona at </a:t>
            </a:r>
            <a:r>
              <a:rPr lang="en-US" altLang="en-US" sz="1400" kern="1200" dirty="0">
                <a:solidFill>
                  <a:srgbClr val="595959">
                    <a:lumMod val="50000"/>
                  </a:srgbClr>
                </a:solidFill>
                <a:ea typeface="Verdana" panose="020B0604030504040204" pitchFamily="34" charset="0"/>
                <a:cs typeface="Verdana" panose="020B0604030504040204" pitchFamily="34" charset="0"/>
                <a:hlinkClick r:id="rId2"/>
              </a:rPr>
              <a:t>https://www.healthearizonaplus.gov</a:t>
            </a:r>
            <a:r>
              <a:rPr lang="en-US" altLang="en-US" sz="1600" kern="1200" dirty="0">
                <a:solidFill>
                  <a:srgbClr val="595959">
                    <a:lumMod val="50000"/>
                  </a:srgbClr>
                </a:solidFill>
                <a:ea typeface="Verdana" panose="020B0604030504040204" pitchFamily="34" charset="0"/>
                <a:cs typeface="Verdana" panose="020B0604030504040204" pitchFamily="34" charset="0"/>
              </a:rPr>
              <a:t>.   </a:t>
            </a:r>
          </a:p>
          <a:p>
            <a:pPr marL="0" indent="0">
              <a:spcBef>
                <a:spcPts val="0"/>
              </a:spcBef>
              <a:buClrTx/>
              <a:buSzTx/>
              <a:buNone/>
              <a:defRPr/>
            </a:pPr>
            <a:r>
              <a:rPr lang="en-US" altLang="en-US" sz="1600" kern="1200" dirty="0">
                <a:solidFill>
                  <a:srgbClr val="595959">
                    <a:lumMod val="50000"/>
                  </a:srgbClr>
                </a:solidFill>
                <a:ea typeface="Verdana" panose="020B0604030504040204" pitchFamily="34" charset="0"/>
                <a:cs typeface="Verdana" panose="020B0604030504040204" pitchFamily="34" charset="0"/>
              </a:rPr>
              <a:t>Health-e-Arizona lets you apply for other programs, like Nutrition Assistance or TANF Cash Assistance, at the same time.</a:t>
            </a:r>
          </a:p>
          <a:p>
            <a:pPr marL="742950" lvl="1" indent="-285750">
              <a:spcBef>
                <a:spcPts val="0"/>
              </a:spcBef>
              <a:buClrTx/>
              <a:buSzTx/>
              <a:defRPr/>
            </a:pPr>
            <a:r>
              <a:rPr lang="en-US" altLang="en-US" sz="1400" kern="1200" dirty="0">
                <a:solidFill>
                  <a:srgbClr val="595959">
                    <a:lumMod val="50000"/>
                  </a:srgbClr>
                </a:solidFill>
                <a:ea typeface="Verdana" panose="020B0604030504040204" pitchFamily="34" charset="0"/>
                <a:cs typeface="Verdana" panose="020B0604030504040204" pitchFamily="34" charset="0"/>
              </a:rPr>
              <a:t>If you need additional assistance or have questions, call: </a:t>
            </a:r>
            <a:r>
              <a:rPr lang="en-US" altLang="en-US" sz="1600" b="1" kern="1200" dirty="0">
                <a:solidFill>
                  <a:srgbClr val="595959">
                    <a:lumMod val="50000"/>
                  </a:srgbClr>
                </a:solidFill>
                <a:ea typeface="Verdana" panose="020B0604030504040204" pitchFamily="34" charset="0"/>
                <a:cs typeface="Verdana" panose="020B0604030504040204" pitchFamily="34" charset="0"/>
              </a:rPr>
              <a:t>855-HEA-PLUS</a:t>
            </a:r>
            <a:r>
              <a:rPr lang="en-US" altLang="en-US" sz="1600" kern="1200" dirty="0">
                <a:solidFill>
                  <a:srgbClr val="595959">
                    <a:lumMod val="50000"/>
                  </a:srgbClr>
                </a:solidFill>
                <a:ea typeface="Verdana" panose="020B0604030504040204" pitchFamily="34" charset="0"/>
                <a:cs typeface="Verdana" panose="020B0604030504040204" pitchFamily="34" charset="0"/>
              </a:rPr>
              <a:t> (855-432-7587)</a:t>
            </a:r>
          </a:p>
          <a:p>
            <a:pPr marL="0" indent="0">
              <a:spcBef>
                <a:spcPts val="0"/>
              </a:spcBef>
              <a:buClrTx/>
              <a:buSzTx/>
              <a:buNone/>
              <a:defRPr/>
            </a:pPr>
            <a:endParaRPr lang="en-US" altLang="en-US" sz="1600" kern="1200" dirty="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None/>
              <a:defRPr/>
            </a:pPr>
            <a:r>
              <a:rPr lang="en-US" altLang="en-US" sz="1400" u="sng" kern="1200" dirty="0">
                <a:solidFill>
                  <a:srgbClr val="595959">
                    <a:lumMod val="50000"/>
                  </a:srgbClr>
                </a:solidFill>
                <a:ea typeface="Verdana" panose="020B0604030504040204" pitchFamily="34" charset="0"/>
                <a:cs typeface="Verdana" panose="020B0604030504040204" pitchFamily="34" charset="0"/>
              </a:rPr>
              <a:t>OR</a:t>
            </a:r>
          </a:p>
          <a:p>
            <a:pPr marL="0" indent="0">
              <a:spcBef>
                <a:spcPts val="0"/>
              </a:spcBef>
              <a:buClrTx/>
              <a:buSzTx/>
              <a:buNone/>
              <a:defRPr/>
            </a:pPr>
            <a:endParaRPr lang="en-US" altLang="en-US" sz="1600" kern="1200" dirty="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None/>
              <a:defRPr/>
            </a:pPr>
            <a:r>
              <a:rPr lang="en-US" altLang="en-US" sz="1600" kern="1200" dirty="0">
                <a:solidFill>
                  <a:srgbClr val="595959">
                    <a:lumMod val="50000"/>
                  </a:srgbClr>
                </a:solidFill>
                <a:ea typeface="Verdana" panose="020B0604030504040204" pitchFamily="34" charset="0"/>
                <a:cs typeface="Verdana" panose="020B0604030504040204" pitchFamily="34" charset="0"/>
              </a:rPr>
              <a:t>For a paper application, please visit:  </a:t>
            </a:r>
            <a:r>
              <a:rPr lang="en-US" altLang="en-US" sz="1600" kern="1200" dirty="0">
                <a:solidFill>
                  <a:srgbClr val="595959">
                    <a:lumMod val="50000"/>
                  </a:srgbClr>
                </a:solidFill>
                <a:ea typeface="Verdana" panose="020B0604030504040204" pitchFamily="34" charset="0"/>
                <a:cs typeface="Verdana" panose="020B0604030504040204" pitchFamily="34" charset="0"/>
                <a:hlinkClick r:id="rId3"/>
              </a:rPr>
              <a:t>https://www.azahcccs.gov/Members/GetCovered/apply.html</a:t>
            </a:r>
            <a:r>
              <a:rPr lang="en-US" altLang="en-US" sz="1600" kern="1200" dirty="0">
                <a:solidFill>
                  <a:srgbClr val="595959">
                    <a:lumMod val="50000"/>
                  </a:srgbClr>
                </a:solidFill>
                <a:ea typeface="Verdana" panose="020B0604030504040204" pitchFamily="34" charset="0"/>
                <a:cs typeface="Verdana" panose="020B0604030504040204" pitchFamily="34" charset="0"/>
              </a:rPr>
              <a:t> </a:t>
            </a:r>
          </a:p>
          <a:p>
            <a:pPr marL="0" indent="0">
              <a:spcBef>
                <a:spcPts val="0"/>
              </a:spcBef>
              <a:buClrTx/>
              <a:buSzTx/>
              <a:buNone/>
              <a:defRPr/>
            </a:pPr>
            <a:endParaRPr lang="en-US" altLang="en-US" sz="900" u="sng" kern="1200" dirty="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None/>
              <a:defRPr/>
            </a:pPr>
            <a:endParaRPr lang="en-US" altLang="en-US" sz="900" u="sng" kern="1200" dirty="0">
              <a:solidFill>
                <a:srgbClr val="595959">
                  <a:lumMod val="50000"/>
                </a:srgbClr>
              </a:solidFill>
              <a:ea typeface="Verdana" panose="020B0604030504040204" pitchFamily="34" charset="0"/>
              <a:cs typeface="Verdana" panose="020B0604030504040204" pitchFamily="34" charset="0"/>
            </a:endParaRPr>
          </a:p>
          <a:p>
            <a:pPr marL="0" indent="0">
              <a:spcBef>
                <a:spcPts val="0"/>
              </a:spcBef>
              <a:buClrTx/>
              <a:buSzTx/>
              <a:buNone/>
              <a:defRPr/>
            </a:pPr>
            <a:r>
              <a:rPr lang="en-US" altLang="en-US" sz="1400" b="1" kern="1200" dirty="0">
                <a:solidFill>
                  <a:srgbClr val="FF0000"/>
                </a:solidFill>
                <a:ea typeface="Verdana" panose="020B0604030504040204" pitchFamily="34" charset="0"/>
                <a:cs typeface="Verdana" panose="020B0604030504040204" pitchFamily="34" charset="0"/>
              </a:rPr>
              <a:t>Best practice is to submit at least one full month of check stubs.</a:t>
            </a:r>
          </a:p>
          <a:p>
            <a:pPr marL="0" indent="0">
              <a:spcBef>
                <a:spcPts val="0"/>
              </a:spcBef>
              <a:buClrTx/>
              <a:buSzTx/>
              <a:buNone/>
              <a:defRPr/>
            </a:pPr>
            <a:endParaRPr lang="en-US" altLang="en-US" sz="1400" b="1" kern="1200" dirty="0">
              <a:solidFill>
                <a:srgbClr val="FF0000"/>
              </a:solidFill>
              <a:ea typeface="Verdana" panose="020B0604030504040204" pitchFamily="34" charset="0"/>
              <a:cs typeface="Verdana" panose="020B0604030504040204" pitchFamily="34" charset="0"/>
            </a:endParaRPr>
          </a:p>
          <a:p>
            <a:pPr marL="0" indent="0">
              <a:spcBef>
                <a:spcPts val="0"/>
              </a:spcBef>
              <a:buClrTx/>
              <a:buSzTx/>
              <a:buNone/>
              <a:defRPr/>
            </a:pPr>
            <a:r>
              <a:rPr lang="en-US" altLang="en-US" sz="1400" b="1" kern="1200" dirty="0">
                <a:solidFill>
                  <a:srgbClr val="FF0000"/>
                </a:solidFill>
                <a:ea typeface="Verdana" panose="020B0604030504040204" pitchFamily="34" charset="0"/>
                <a:cs typeface="Verdana" panose="020B0604030504040204" pitchFamily="34" charset="0"/>
              </a:rPr>
              <a:t>Applicants who are self-employed must submit:</a:t>
            </a:r>
          </a:p>
          <a:p>
            <a:pPr marL="742950" lvl="1" indent="-285750">
              <a:spcBef>
                <a:spcPts val="0"/>
              </a:spcBef>
              <a:buClrTx/>
              <a:buSzTx/>
              <a:defRPr/>
            </a:pPr>
            <a:r>
              <a:rPr lang="en-US" altLang="en-US" sz="1400" b="1" kern="1200" dirty="0">
                <a:solidFill>
                  <a:srgbClr val="FF0000"/>
                </a:solidFill>
                <a:ea typeface="Verdana" panose="020B0604030504040204" pitchFamily="34" charset="0"/>
                <a:cs typeface="Verdana" panose="020B0604030504040204" pitchFamily="34" charset="0"/>
              </a:rPr>
              <a:t>Copies of current Federal tax returns; </a:t>
            </a:r>
            <a:r>
              <a:rPr lang="en-US" altLang="en-US" sz="1400" b="1" u="sng" kern="1200" dirty="0">
                <a:solidFill>
                  <a:srgbClr val="FF0000"/>
                </a:solidFill>
                <a:ea typeface="Verdana" panose="020B0604030504040204" pitchFamily="34" charset="0"/>
                <a:cs typeface="Verdana" panose="020B0604030504040204" pitchFamily="34" charset="0"/>
              </a:rPr>
              <a:t>or</a:t>
            </a:r>
          </a:p>
          <a:p>
            <a:pPr marL="742950" lvl="1" indent="-285750">
              <a:spcBef>
                <a:spcPts val="0"/>
              </a:spcBef>
              <a:buClrTx/>
              <a:buSzTx/>
              <a:defRPr/>
            </a:pPr>
            <a:r>
              <a:rPr lang="en-US" altLang="en-US" sz="1400" b="1" kern="1200" dirty="0">
                <a:solidFill>
                  <a:srgbClr val="FF0000"/>
                </a:solidFill>
                <a:ea typeface="Verdana" panose="020B0604030504040204" pitchFamily="34" charset="0"/>
                <a:cs typeface="Verdana" panose="020B0604030504040204" pitchFamily="34" charset="0"/>
              </a:rPr>
              <a:t>Proof of business income and expenses</a:t>
            </a:r>
          </a:p>
          <a:p>
            <a:pPr marL="742950" lvl="1" indent="-285750">
              <a:spcBef>
                <a:spcPts val="0"/>
              </a:spcBef>
              <a:buClrTx/>
              <a:buSzTx/>
              <a:defRPr/>
            </a:pPr>
            <a:endParaRPr lang="en-US" altLang="en-US" sz="1200" b="1" kern="1200" dirty="0">
              <a:solidFill>
                <a:srgbClr val="FF0000"/>
              </a:solidFill>
              <a:ea typeface="Verdana" panose="020B0604030504040204" pitchFamily="34" charset="0"/>
              <a:cs typeface="Verdana" panose="020B0604030504040204" pitchFamily="34" charset="0"/>
            </a:endParaRPr>
          </a:p>
          <a:p>
            <a:pPr marL="76200" indent="0">
              <a:buNone/>
            </a:pPr>
            <a:endParaRPr lang="en-US" sz="1600" dirty="0"/>
          </a:p>
        </p:txBody>
      </p:sp>
      <p:pic>
        <p:nvPicPr>
          <p:cNvPr id="4" name="Picture 2" descr="Image result for phone &amp; computer">
            <a:hlinkClick r:id="rId4"/>
            <a:extLst>
              <a:ext uri="{FF2B5EF4-FFF2-40B4-BE49-F238E27FC236}">
                <a16:creationId xmlns:a16="http://schemas.microsoft.com/office/drawing/2014/main" id="{AF1DFCE3-B080-4F80-A0DE-D3662772981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705600" y="3810000"/>
            <a:ext cx="1752600" cy="1752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2189443"/>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914400" y="484352"/>
            <a:ext cx="7315200" cy="762000"/>
          </a:xfrm>
        </p:spPr>
        <p:txBody>
          <a:bodyPr>
            <a:normAutofit/>
          </a:bodyPr>
          <a:lstStyle/>
          <a:p>
            <a:pPr eaLnBrk="1" hangingPunct="1"/>
            <a:r>
              <a:rPr lang="en-US" sz="4400" b="1" kern="1200" dirty="0">
                <a:solidFill>
                  <a:srgbClr val="00B0F0"/>
                </a:solidFill>
                <a:latin typeface="+mj-lt"/>
                <a:ea typeface="+mj-ea"/>
                <a:cs typeface="+mj-cs"/>
              </a:rPr>
              <a:t>Housekeeping II: Questions</a:t>
            </a:r>
            <a:r>
              <a:rPr lang="en-US" altLang="en-US" sz="4400" b="1" dirty="0">
                <a:solidFill>
                  <a:srgbClr val="00B0F0"/>
                </a:solidFill>
              </a:rPr>
              <a:t> </a:t>
            </a:r>
          </a:p>
        </p:txBody>
      </p:sp>
      <p:sp>
        <p:nvSpPr>
          <p:cNvPr id="13315" name="Rectangle 3">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609600" y="2231696"/>
            <a:ext cx="4822371" cy="3635704"/>
          </a:xfrm>
        </p:spPr>
        <p:txBody>
          <a:bodyPr/>
          <a:lstStyle/>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Content questions? </a:t>
            </a:r>
          </a:p>
          <a:p>
            <a:pPr marL="0" marR="0" lvl="0" indent="0" algn="l" defTabSz="685800" rtl="0" eaLnBrk="1" fontAlgn="auto" latinLnBrk="0" hangingPunct="1">
              <a:lnSpc>
                <a:spcPct val="90000"/>
              </a:lnSpc>
              <a:spcBef>
                <a:spcPts val="750"/>
              </a:spcBef>
              <a:spcAft>
                <a:spcPts val="1800"/>
              </a:spcAft>
              <a:buClrTx/>
              <a:buSzTx/>
              <a:buFont typeface="Arial" panose="020B0604020202020204" pitchFamily="34" charset="0"/>
              <a:buNone/>
              <a:tabLst/>
              <a:defRPr/>
            </a:pPr>
            <a:r>
              <a:rPr kumimoji="0" lang="en-US" sz="24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Click on the </a:t>
            </a:r>
            <a:r>
              <a:rPr lang="en-US" sz="2400" dirty="0">
                <a:solidFill>
                  <a:prstClr val="black"/>
                </a:solidFill>
                <a:ea typeface="Times New Roman" panose="02020603050405020304" pitchFamily="18" charset="0"/>
                <a:cs typeface="Calibri" panose="020F0502020204030204" pitchFamily="34" charset="0"/>
              </a:rPr>
              <a:t>chat</a:t>
            </a:r>
            <a:r>
              <a:rPr kumimoji="0" lang="en-US" sz="2400" b="0"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button and type in your question.</a:t>
            </a:r>
          </a:p>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ea typeface="+mn-ea"/>
                <a:cs typeface="Calibri" panose="020F0502020204030204" pitchFamily="34" charset="0"/>
              </a:rPr>
              <a:t>Tech support questions? </a:t>
            </a:r>
            <a:r>
              <a:rPr kumimoji="0" lang="en-US" sz="2400" b="0" i="0" u="none" strike="noStrike" kern="1200" cap="none" spc="0" normalizeH="0" baseline="0" noProof="0" dirty="0">
                <a:ln>
                  <a:noFill/>
                </a:ln>
                <a:solidFill>
                  <a:prstClr val="black"/>
                </a:solidFill>
                <a:effectLst/>
                <a:uLnTx/>
                <a:uFillTx/>
                <a:ea typeface="+mn-ea"/>
                <a:cs typeface="Calibri" panose="020F0502020204030204" pitchFamily="34" charset="0"/>
              </a:rPr>
              <a:t>Type your question in the Chat box.</a:t>
            </a:r>
          </a:p>
          <a:p>
            <a:pPr eaLnBrk="1" hangingPunct="1">
              <a:lnSpc>
                <a:spcPct val="90000"/>
              </a:lnSpc>
            </a:pPr>
            <a:endParaRPr lang="en-US" altLang="en-US" dirty="0">
              <a:solidFill>
                <a:schemeClr val="tx1"/>
              </a:solidFill>
            </a:endParaRPr>
          </a:p>
        </p:txBody>
      </p:sp>
      <p:pic>
        <p:nvPicPr>
          <p:cNvPr id="2" name="Picture - Raised hands" descr="Illustration of multiple colorful raised hands.">
            <a:extLst>
              <a:ext uri="{FF2B5EF4-FFF2-40B4-BE49-F238E27FC236}">
                <a16:creationId xmlns:a16="http://schemas.microsoft.com/office/drawing/2014/main" id="{188E7C54-5C32-9019-A3F7-56F02805F61D}"/>
              </a:ext>
            </a:extLst>
          </p:cNvPr>
          <p:cNvPicPr>
            <a:picLocks noChangeAspect="1"/>
          </p:cNvPicPr>
          <p:nvPr/>
        </p:nvPicPr>
        <p:blipFill rotWithShape="1">
          <a:blip r:embed="rId3">
            <a:extLst>
              <a:ext uri="{28A0092B-C50C-407E-A947-70E740481C1C}">
                <a14:useLocalDpi xmlns:a14="http://schemas.microsoft.com/office/drawing/2010/main" val="0"/>
              </a:ext>
            </a:extLst>
          </a:blip>
          <a:srcRect b="11292"/>
          <a:stretch/>
        </p:blipFill>
        <p:spPr>
          <a:xfrm>
            <a:off x="5323114" y="2231696"/>
            <a:ext cx="3820886" cy="2414969"/>
          </a:xfrm>
          <a:prstGeom prst="rect">
            <a:avLst/>
          </a:prstGeom>
          <a:solidFill>
            <a:schemeClr val="bg1"/>
          </a:solidFill>
        </p:spPr>
      </p:pic>
      <p:pic>
        <p:nvPicPr>
          <p:cNvPr id="3" name="Picture 2" descr="Ability360 logo">
            <a:extLst>
              <a:ext uri="{FF2B5EF4-FFF2-40B4-BE49-F238E27FC236}">
                <a16:creationId xmlns:a16="http://schemas.microsoft.com/office/drawing/2014/main" id="{C9CF037F-9116-DE90-85AB-DB5A6AE502C8}"/>
              </a:ext>
            </a:extLst>
          </p:cNvPr>
          <p:cNvPicPr>
            <a:picLocks noChangeAspect="1"/>
          </p:cNvPicPr>
          <p:nvPr/>
        </p:nvPicPr>
        <p:blipFill>
          <a:blip r:embed="rId4"/>
          <a:srcRect/>
          <a:stretch/>
        </p:blipFill>
        <p:spPr>
          <a:xfrm>
            <a:off x="6495143" y="6150428"/>
            <a:ext cx="2451100" cy="294132"/>
          </a:xfrm>
          <a:prstGeom prst="rect">
            <a:avLst/>
          </a:prstGeom>
        </p:spPr>
      </p:pic>
    </p:spTree>
    <p:extLst>
      <p:ext uri="{BB962C8B-B14F-4D97-AF65-F5344CB8AC3E}">
        <p14:creationId xmlns:p14="http://schemas.microsoft.com/office/powerpoint/2010/main" val="40215319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2D03E5-FCEA-45CE-A136-9989D8F6B35E}"/>
              </a:ext>
            </a:extLst>
          </p:cNvPr>
          <p:cNvSpPr>
            <a:spLocks noGrp="1"/>
          </p:cNvSpPr>
          <p:nvPr>
            <p:ph type="title"/>
          </p:nvPr>
        </p:nvSpPr>
        <p:spPr>
          <a:xfrm>
            <a:off x="457200" y="992890"/>
            <a:ext cx="8229600" cy="759711"/>
          </a:xfrm>
        </p:spPr>
        <p:txBody>
          <a:bodyPr/>
          <a:lstStyle/>
          <a:p>
            <a:r>
              <a:rPr lang="en-US" sz="3600" b="1"/>
              <a:t>Thank You</a:t>
            </a:r>
          </a:p>
        </p:txBody>
      </p:sp>
      <p:sp>
        <p:nvSpPr>
          <p:cNvPr id="4" name="Content Placeholder 2">
            <a:extLst>
              <a:ext uri="{FF2B5EF4-FFF2-40B4-BE49-F238E27FC236}">
                <a16:creationId xmlns:a16="http://schemas.microsoft.com/office/drawing/2014/main" id="{333C6AB7-4D8B-4705-9B7E-2058CA97C6E4}"/>
              </a:ext>
            </a:extLst>
          </p:cNvPr>
          <p:cNvSpPr txBox="1">
            <a:spLocks/>
          </p:cNvSpPr>
          <p:nvPr/>
        </p:nvSpPr>
        <p:spPr>
          <a:xfrm>
            <a:off x="152400" y="2282460"/>
            <a:ext cx="8839200" cy="1295400"/>
          </a:xfrm>
          <a:prstGeom prst="rect">
            <a:avLst/>
          </a:prstGeom>
        </p:spPr>
        <p:txBody>
          <a:bodyPr>
            <a:normAutofit fontScale="92500" lnSpcReduction="20000"/>
          </a:bodyPr>
          <a:lstStyle>
            <a:lvl1pPr marL="342900" indent="-342900" algn="l" defTabSz="914400" rtl="0" eaLnBrk="1" latinLnBrk="0" hangingPunct="1">
              <a:spcBef>
                <a:spcPts val="1000"/>
              </a:spcBef>
              <a:buClr>
                <a:schemeClr val="accent1"/>
              </a:buClr>
              <a:buFont typeface="Arial" panose="020B0604020202020204" pitchFamily="34" charset="0"/>
              <a:buChar char="•"/>
              <a:defRPr sz="3200" kern="1200">
                <a:solidFill>
                  <a:srgbClr val="717171"/>
                </a:solidFill>
                <a:latin typeface="Tahoma" panose="020B0604030504040204" pitchFamily="34" charset="0"/>
                <a:ea typeface="Tahoma" panose="020B0604030504040204" pitchFamily="34" charset="0"/>
                <a:cs typeface="Tahoma" panose="020B0604030504040204" pitchFamily="34" charset="0"/>
              </a:defRPr>
            </a:lvl1pPr>
            <a:lvl2pPr marL="742950" indent="-285750" algn="l" defTabSz="914400" rtl="0" eaLnBrk="1" latinLnBrk="0" hangingPunct="1">
              <a:spcBef>
                <a:spcPct val="20000"/>
              </a:spcBef>
              <a:buClr>
                <a:schemeClr val="accent1"/>
              </a:buClr>
              <a:buSzPct val="80000"/>
              <a:buFont typeface="Courier New" panose="02070309020205020404" pitchFamily="49" charset="0"/>
              <a:buChar char="o"/>
              <a:defRPr sz="2800" kern="1200">
                <a:solidFill>
                  <a:srgbClr val="71717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spcBef>
                <a:spcPct val="20000"/>
              </a:spcBef>
              <a:buClr>
                <a:schemeClr val="accent1"/>
              </a:buClr>
              <a:buFont typeface="Wingdings" panose="05000000000000000000" pitchFamily="2" charset="2"/>
              <a:buChar char="§"/>
              <a:defRPr sz="2400" kern="1200">
                <a:solidFill>
                  <a:srgbClr val="71717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spcBef>
                <a:spcPct val="20000"/>
              </a:spcBef>
              <a:buClr>
                <a:schemeClr val="accent1"/>
              </a:buClr>
              <a:buSzPct val="70000"/>
              <a:buFont typeface="Wingdings" panose="05000000000000000000" pitchFamily="2" charset="2"/>
              <a:buChar char="q"/>
              <a:defRPr sz="2000" kern="1200">
                <a:solidFill>
                  <a:srgbClr val="71717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spcBef>
                <a:spcPct val="20000"/>
              </a:spcBef>
              <a:buClr>
                <a:schemeClr val="accent1"/>
              </a:buClr>
              <a:buFont typeface="Arial" panose="020B0604020202020204" pitchFamily="34" charset="0"/>
              <a:buChar char="•"/>
              <a:defRPr sz="2000" kern="1200">
                <a:solidFill>
                  <a:srgbClr val="71717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ctr" defTabSz="914400" rtl="0" eaLnBrk="1" fontAlgn="auto" latinLnBrk="0" hangingPunct="1">
              <a:lnSpc>
                <a:spcPct val="100000"/>
              </a:lnSpc>
              <a:spcBef>
                <a:spcPts val="1000"/>
              </a:spcBef>
              <a:spcAft>
                <a:spcPts val="0"/>
              </a:spcAft>
              <a:buClr>
                <a:srgbClr val="318DCC"/>
              </a:buClr>
              <a:buSzTx/>
              <a:buFont typeface="Arial" panose="020B0604020202020204" pitchFamily="34" charset="0"/>
              <a:buNone/>
              <a:tabLst/>
              <a:defRPr/>
            </a:pPr>
            <a:r>
              <a:rPr kumimoji="0" lang="en-US" sz="1800" b="1" i="0" u="sng" strike="noStrike" kern="1200" cap="none" spc="0" normalizeH="0" baseline="0" noProof="0" dirty="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rPr>
              <a:t>Adam Robson</a:t>
            </a:r>
          </a:p>
          <a:p>
            <a:pPr marL="0" marR="0" lvl="0" indent="0" algn="ctr" defTabSz="914400" rtl="0" eaLnBrk="1" fontAlgn="auto" latinLnBrk="0" hangingPunct="1">
              <a:lnSpc>
                <a:spcPct val="100000"/>
              </a:lnSpc>
              <a:spcBef>
                <a:spcPts val="1000"/>
              </a:spcBef>
              <a:spcAft>
                <a:spcPts val="0"/>
              </a:spcAft>
              <a:buClr>
                <a:srgbClr val="318DCC"/>
              </a:buClr>
              <a:buSzTx/>
              <a:buFont typeface="Arial" panose="020B0604020202020204" pitchFamily="34" charset="0"/>
              <a:buNone/>
              <a:tabLst/>
              <a:defRPr/>
            </a:pPr>
            <a:r>
              <a:rPr kumimoji="0" lang="en-US" sz="1600" b="0" i="0" u="none" strike="noStrike" kern="1200" cap="none" spc="0" normalizeH="0" baseline="0" noProof="0" dirty="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rPr>
              <a:t>Employment Administrator</a:t>
            </a:r>
          </a:p>
          <a:p>
            <a:pPr marL="0" marR="0" lvl="0" indent="0" algn="ctr" defTabSz="914400" rtl="0" eaLnBrk="1" fontAlgn="auto" latinLnBrk="0" hangingPunct="1">
              <a:lnSpc>
                <a:spcPct val="100000"/>
              </a:lnSpc>
              <a:spcBef>
                <a:spcPts val="1000"/>
              </a:spcBef>
              <a:spcAft>
                <a:spcPts val="0"/>
              </a:spcAft>
              <a:buClr>
                <a:srgbClr val="318DCC"/>
              </a:buClr>
              <a:buSzTx/>
              <a:buFont typeface="Arial" panose="020B0604020202020204" pitchFamily="34" charset="0"/>
              <a:buNone/>
              <a:tabLst/>
              <a:defRPr/>
            </a:pPr>
            <a:r>
              <a:rPr kumimoji="0" lang="en-US" sz="1600" b="0" i="0" u="none" strike="noStrike" kern="1200" cap="none" spc="0" normalizeH="0" baseline="0" noProof="0" dirty="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rPr>
              <a:t>AHCCCS</a:t>
            </a:r>
          </a:p>
          <a:p>
            <a:pPr marL="0" marR="0" lvl="0" indent="0" algn="ctr" defTabSz="914400" rtl="0" eaLnBrk="1" fontAlgn="auto" latinLnBrk="0" hangingPunct="1">
              <a:lnSpc>
                <a:spcPct val="100000"/>
              </a:lnSpc>
              <a:spcBef>
                <a:spcPts val="1000"/>
              </a:spcBef>
              <a:spcAft>
                <a:spcPts val="0"/>
              </a:spcAft>
              <a:buClr>
                <a:srgbClr val="318DCC"/>
              </a:buClr>
              <a:buSzTx/>
              <a:buFont typeface="Arial" panose="020B0604020202020204" pitchFamily="34" charset="0"/>
              <a:buNone/>
              <a:tabLst/>
              <a:defRPr/>
            </a:pPr>
            <a:r>
              <a:rPr kumimoji="0" lang="en-US" sz="1600" b="0" i="0" u="sng" strike="noStrike" kern="1200" cap="none" spc="0" normalizeH="0" baseline="0" noProof="0" dirty="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hlinkClick r:id="rId2"/>
              </a:rPr>
              <a:t>Adam.Robson@azahcccs.gov</a:t>
            </a:r>
            <a:endParaRPr kumimoji="0" lang="en-US" sz="1600" b="0" i="0" u="none" strike="noStrike" kern="1200" cap="none" spc="0" normalizeH="0" baseline="0" noProof="0" dirty="0">
              <a:ln>
                <a:noFill/>
              </a:ln>
              <a:solidFill>
                <a:srgbClr val="595959">
                  <a:lumMod val="50000"/>
                </a:srgbClr>
              </a:solidFill>
              <a:effectLst/>
              <a:uLnTx/>
              <a:uFillTx/>
              <a:latin typeface="Verdana" panose="020B0604030504040204" pitchFamily="34" charset="0"/>
              <a:ea typeface="Verdana" panose="020B0604030504040204" pitchFamily="34" charset="0"/>
              <a:cs typeface="Verdana" panose="020B0604030504040204" pitchFamily="34" charset="0"/>
            </a:endParaRPr>
          </a:p>
          <a:p>
            <a:pPr marL="0" marR="0" lvl="0" indent="0" algn="l" defTabSz="914400" rtl="0" eaLnBrk="1" fontAlgn="auto" latinLnBrk="0" hangingPunct="1">
              <a:lnSpc>
                <a:spcPct val="100000"/>
              </a:lnSpc>
              <a:spcBef>
                <a:spcPts val="1000"/>
              </a:spcBef>
              <a:spcAft>
                <a:spcPts val="0"/>
              </a:spcAft>
              <a:buClr>
                <a:srgbClr val="318DCC"/>
              </a:buClr>
              <a:buSzTx/>
              <a:buFont typeface="Arial" panose="020B0604020202020204" pitchFamily="34" charset="0"/>
              <a:buNone/>
              <a:tabLst/>
              <a:defRPr/>
            </a:pPr>
            <a:endParaRPr kumimoji="0" lang="en-US" sz="2400" b="0" i="0" u="none" strike="noStrike" kern="1200" cap="none" spc="0" normalizeH="0" baseline="0" noProof="0" dirty="0">
              <a:ln>
                <a:noFill/>
              </a:ln>
              <a:solidFill>
                <a:srgbClr val="717171"/>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Picture 2" descr="Seeking Employment / Know of Employment Opportunities? - Neighbors in Action">
            <a:extLst>
              <a:ext uri="{FF2B5EF4-FFF2-40B4-BE49-F238E27FC236}">
                <a16:creationId xmlns:a16="http://schemas.microsoft.com/office/drawing/2014/main" id="{FD82A485-7515-4600-8E42-BB9559BB08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800" y="3581400"/>
            <a:ext cx="48768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1030549"/>
      </p:ext>
    </p:extLst>
  </p:cSld>
  <p:clrMapOvr>
    <a:masterClrMapping/>
  </p:clrMapOvr>
  <mc:AlternateContent xmlns:mc="http://schemas.openxmlformats.org/markup-compatibility/2006" xmlns:p14="http://schemas.microsoft.com/office/powerpoint/2010/main">
    <mc:Choice Requires="p14">
      <p:transition spd="slow" p14:dur="125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09600" y="408214"/>
            <a:ext cx="7315200" cy="762000"/>
          </a:xfrm>
        </p:spPr>
        <p:txBody>
          <a:bodyPr>
            <a:normAutofit/>
          </a:bodyPr>
          <a:lstStyle/>
          <a:p>
            <a:pPr eaLnBrk="1" hangingPunct="1"/>
            <a:r>
              <a:rPr lang="en-US" altLang="en-US" dirty="0">
                <a:solidFill>
                  <a:srgbClr val="00B0F0"/>
                </a:solidFill>
              </a:rPr>
              <a:t>  </a:t>
            </a:r>
          </a:p>
        </p:txBody>
      </p:sp>
      <p:sp>
        <p:nvSpPr>
          <p:cNvPr id="13315" name="Rectangle 3" descr="Photo of Haben Girma  in a red dress and Blue background ">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3712027" y="3505200"/>
            <a:ext cx="5159829" cy="2879201"/>
          </a:xfrm>
        </p:spPr>
        <p:txBody>
          <a:bodyPr>
            <a:normAutofit fontScale="25000" lnSpcReduction="20000"/>
          </a:bodyPr>
          <a:lstStyle/>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p>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solidFill>
                <a:schemeClr val="tx1"/>
              </a:solidFill>
            </a:endParaRPr>
          </a:p>
          <a:p>
            <a:pPr>
              <a:lnSpc>
                <a:spcPct val="120000"/>
              </a:lnSpc>
              <a:spcAft>
                <a:spcPts val="750"/>
              </a:spcAft>
              <a:defRPr/>
            </a:pPr>
            <a:r>
              <a:rPr lang="en-US" altLang="en-US" sz="9600" b="1" dirty="0">
                <a:solidFill>
                  <a:schemeClr val="tx1"/>
                </a:solidFill>
              </a:rPr>
              <a:t/>
            </a:r>
            <a:br>
              <a:rPr lang="en-US" altLang="en-US" sz="9600" b="1" dirty="0">
                <a:solidFill>
                  <a:schemeClr val="tx1"/>
                </a:solidFill>
              </a:rPr>
            </a:br>
            <a:r>
              <a:rPr lang="en-US" altLang="en-US" sz="9600" b="1" dirty="0">
                <a:solidFill>
                  <a:schemeClr val="tx1"/>
                </a:solidFill>
              </a:rPr>
              <a:t>Brittaney M. Chipley                               </a:t>
            </a:r>
            <a:r>
              <a:rPr lang="en-US" altLang="en-US" sz="9600" dirty="0">
                <a:solidFill>
                  <a:srgbClr val="7030A0"/>
                </a:solidFill>
              </a:rPr>
              <a:t>AZ ABLE Executive Director</a:t>
            </a:r>
          </a:p>
          <a:p>
            <a:pPr>
              <a:lnSpc>
                <a:spcPct val="120000"/>
              </a:lnSpc>
              <a:spcAft>
                <a:spcPts val="750"/>
              </a:spcAft>
              <a:defRPr/>
            </a:pPr>
            <a:endParaRPr lang="en-US" sz="2400" b="1" dirty="0">
              <a:solidFill>
                <a:prstClr val="black"/>
              </a:solidFill>
              <a:ea typeface="Times New Roman" panose="02020603050405020304" pitchFamily="18" charset="0"/>
              <a:cs typeface="Calibri" panose="020F0502020204030204" pitchFamily="34" charset="0"/>
            </a:endParaRP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lang="en-US" sz="2400" b="1" dirty="0">
                <a:solidFill>
                  <a:prstClr val="black"/>
                </a:solidFill>
                <a:ea typeface="Times New Roman" panose="02020603050405020304" pitchFamily="18" charset="0"/>
                <a:cs typeface="Calibri" panose="020F0502020204030204" pitchFamily="34" charset="0"/>
              </a:rPr>
              <a:t>					</a:t>
            </a: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a:t>
            </a:r>
          </a:p>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eaLnBrk="1" hangingPunct="1">
              <a:lnSpc>
                <a:spcPct val="90000"/>
              </a:lnSpc>
            </a:pPr>
            <a:endParaRPr lang="en-US" altLang="en-US" dirty="0">
              <a:solidFill>
                <a:schemeClr val="tx1"/>
              </a:solidFill>
            </a:endParaRPr>
          </a:p>
        </p:txBody>
      </p:sp>
      <p:pic>
        <p:nvPicPr>
          <p:cNvPr id="3" name="Picture 2" descr="A person with long black hair&#10;&#10;Description automatically generated with low confidence">
            <a:extLst>
              <a:ext uri="{FF2B5EF4-FFF2-40B4-BE49-F238E27FC236}">
                <a16:creationId xmlns:a16="http://schemas.microsoft.com/office/drawing/2014/main" id="{1558F639-AA48-B963-A14A-07635E3DECC9}"/>
              </a:ext>
            </a:extLst>
          </p:cNvPr>
          <p:cNvPicPr>
            <a:picLocks noChangeAspect="1"/>
          </p:cNvPicPr>
          <p:nvPr/>
        </p:nvPicPr>
        <p:blipFill>
          <a:blip r:embed="rId3"/>
          <a:srcRect/>
          <a:stretch/>
        </p:blipFill>
        <p:spPr>
          <a:xfrm>
            <a:off x="184910" y="1817914"/>
            <a:ext cx="3395401" cy="3838279"/>
          </a:xfrm>
          <a:prstGeom prst="rect">
            <a:avLst/>
          </a:prstGeom>
        </p:spPr>
      </p:pic>
      <p:pic>
        <p:nvPicPr>
          <p:cNvPr id="4" name="Picture 3" descr="Ability360 logo">
            <a:extLst>
              <a:ext uri="{FF2B5EF4-FFF2-40B4-BE49-F238E27FC236}">
                <a16:creationId xmlns:a16="http://schemas.microsoft.com/office/drawing/2014/main" id="{5BC346CD-7383-0C96-7E48-F071209B48C3}"/>
              </a:ext>
            </a:extLst>
          </p:cNvPr>
          <p:cNvPicPr>
            <a:picLocks noChangeAspect="1"/>
          </p:cNvPicPr>
          <p:nvPr/>
        </p:nvPicPr>
        <p:blipFill>
          <a:blip r:embed="rId4"/>
          <a:srcRect/>
          <a:stretch/>
        </p:blipFill>
        <p:spPr>
          <a:xfrm>
            <a:off x="6674057" y="6237514"/>
            <a:ext cx="2350200" cy="293775"/>
          </a:xfrm>
          <a:prstGeom prst="rect">
            <a:avLst/>
          </a:prstGeom>
        </p:spPr>
      </p:pic>
    </p:spTree>
    <p:extLst>
      <p:ext uri="{BB962C8B-B14F-4D97-AF65-F5344CB8AC3E}">
        <p14:creationId xmlns:p14="http://schemas.microsoft.com/office/powerpoint/2010/main" val="6179681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09600" y="408214"/>
            <a:ext cx="7315200" cy="762000"/>
          </a:xfrm>
        </p:spPr>
        <p:txBody>
          <a:bodyPr>
            <a:normAutofit/>
          </a:bodyPr>
          <a:lstStyle/>
          <a:p>
            <a:pPr eaLnBrk="1" hangingPunct="1"/>
            <a:r>
              <a:rPr lang="en-US" altLang="en-US" dirty="0">
                <a:solidFill>
                  <a:srgbClr val="00B0F0"/>
                </a:solidFill>
              </a:rPr>
              <a:t>  </a:t>
            </a:r>
          </a:p>
        </p:txBody>
      </p:sp>
      <p:pic>
        <p:nvPicPr>
          <p:cNvPr id="3" name="Picture 2" descr="AZ Able Fact Sheet&#10;&#10;">
            <a:extLst>
              <a:ext uri="{FF2B5EF4-FFF2-40B4-BE49-F238E27FC236}">
                <a16:creationId xmlns:a16="http://schemas.microsoft.com/office/drawing/2014/main" id="{1558F639-AA48-B963-A14A-07635E3DECC9}"/>
              </a:ext>
            </a:extLst>
          </p:cNvPr>
          <p:cNvPicPr>
            <a:picLocks noChangeAspect="1"/>
          </p:cNvPicPr>
          <p:nvPr/>
        </p:nvPicPr>
        <p:blipFill>
          <a:blip r:embed="rId3"/>
          <a:srcRect/>
          <a:stretch/>
        </p:blipFill>
        <p:spPr>
          <a:xfrm>
            <a:off x="1219201" y="-1"/>
            <a:ext cx="5268936" cy="6818625"/>
          </a:xfrm>
          <a:prstGeom prst="rect">
            <a:avLst/>
          </a:prstGeom>
        </p:spPr>
      </p:pic>
      <p:pic>
        <p:nvPicPr>
          <p:cNvPr id="4" name="Picture 3" descr="Ability360 logo">
            <a:extLst>
              <a:ext uri="{FF2B5EF4-FFF2-40B4-BE49-F238E27FC236}">
                <a16:creationId xmlns:a16="http://schemas.microsoft.com/office/drawing/2014/main" id="{5BC346CD-7383-0C96-7E48-F071209B48C3}"/>
              </a:ext>
            </a:extLst>
          </p:cNvPr>
          <p:cNvPicPr>
            <a:picLocks noChangeAspect="1"/>
          </p:cNvPicPr>
          <p:nvPr/>
        </p:nvPicPr>
        <p:blipFill>
          <a:blip r:embed="rId4"/>
          <a:srcRect/>
          <a:stretch/>
        </p:blipFill>
        <p:spPr>
          <a:xfrm>
            <a:off x="6674057" y="6237514"/>
            <a:ext cx="2350200" cy="293775"/>
          </a:xfrm>
          <a:prstGeom prst="rect">
            <a:avLst/>
          </a:prstGeom>
        </p:spPr>
      </p:pic>
    </p:spTree>
    <p:extLst>
      <p:ext uri="{BB962C8B-B14F-4D97-AF65-F5344CB8AC3E}">
        <p14:creationId xmlns:p14="http://schemas.microsoft.com/office/powerpoint/2010/main" val="43613622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0B27210-D0CA-4654-B3E3-9ABB4F178EA1}"/>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9144000" cy="51435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descr="Vocational Rehabilitation &#10;Self-Employment">
            <a:extLst>
              <a:ext uri="{FF2B5EF4-FFF2-40B4-BE49-F238E27FC236}">
                <a16:creationId xmlns:a16="http://schemas.microsoft.com/office/drawing/2014/main" id="{B75AD8B8-B2C2-42EC-8DF6-075E9FF804F4}"/>
              </a:ext>
            </a:extLst>
          </p:cNvPr>
          <p:cNvSpPr>
            <a:spLocks noGrp="1"/>
          </p:cNvSpPr>
          <p:nvPr>
            <p:ph type="ctrTitle"/>
          </p:nvPr>
        </p:nvSpPr>
        <p:spPr>
          <a:xfrm>
            <a:off x="4572000" y="928502"/>
            <a:ext cx="4257464" cy="4667003"/>
          </a:xfrm>
        </p:spPr>
        <p:txBody>
          <a:bodyPr anchor="b">
            <a:normAutofit/>
          </a:bodyPr>
          <a:lstStyle/>
          <a:p>
            <a:pPr algn="l"/>
            <a:r>
              <a:rPr lang="en-US" sz="2475" dirty="0">
                <a:solidFill>
                  <a:schemeClr val="bg1"/>
                </a:solidFill>
              </a:rPr>
              <a:t/>
            </a:r>
            <a:br>
              <a:rPr lang="en-US" sz="2475" dirty="0">
                <a:solidFill>
                  <a:schemeClr val="bg1"/>
                </a:solidFill>
              </a:rPr>
            </a:br>
            <a:r>
              <a:rPr lang="en-US" dirty="0">
                <a:solidFill>
                  <a:schemeClr val="bg1"/>
                </a:solidFill>
              </a:rPr>
              <a:t>Vocational Rehabilitation </a:t>
            </a:r>
            <a:br>
              <a:rPr lang="en-US" dirty="0">
                <a:solidFill>
                  <a:schemeClr val="bg1"/>
                </a:solidFill>
              </a:rPr>
            </a:br>
            <a:r>
              <a:rPr lang="en-US" dirty="0">
                <a:solidFill>
                  <a:schemeClr val="bg1"/>
                </a:solidFill>
              </a:rPr>
              <a:t>Self-Employment</a:t>
            </a:r>
            <a:r>
              <a:rPr lang="en-US" sz="1125" dirty="0">
                <a:solidFill>
                  <a:schemeClr val="bg1"/>
                </a:solidFill>
              </a:rPr>
              <a:t/>
            </a:r>
            <a:br>
              <a:rPr lang="en-US" sz="1125" dirty="0">
                <a:solidFill>
                  <a:schemeClr val="bg1"/>
                </a:solidFill>
              </a:rPr>
            </a:br>
            <a:r>
              <a:rPr lang="en-US" sz="2475" dirty="0">
                <a:solidFill>
                  <a:schemeClr val="bg1"/>
                </a:solidFill>
              </a:rPr>
              <a:t/>
            </a:r>
            <a:br>
              <a:rPr lang="en-US" sz="2475" dirty="0">
                <a:solidFill>
                  <a:schemeClr val="bg1"/>
                </a:solidFill>
              </a:rPr>
            </a:br>
            <a:r>
              <a:rPr lang="en-US" sz="2475" dirty="0">
                <a:solidFill>
                  <a:schemeClr val="bg1"/>
                </a:solidFill>
              </a:rPr>
              <a:t/>
            </a:r>
            <a:br>
              <a:rPr lang="en-US" sz="2475" dirty="0">
                <a:solidFill>
                  <a:schemeClr val="bg1"/>
                </a:solidFill>
              </a:rPr>
            </a:br>
            <a:endParaRPr lang="en-US" sz="2475" dirty="0">
              <a:solidFill>
                <a:schemeClr val="bg1"/>
              </a:solidFill>
            </a:endParaRPr>
          </a:p>
        </p:txBody>
      </p:sp>
      <p:sp>
        <p:nvSpPr>
          <p:cNvPr id="11" name="Freeform: Shape 10">
            <a:extLst>
              <a:ext uri="{FF2B5EF4-FFF2-40B4-BE49-F238E27FC236}">
                <a16:creationId xmlns:a16="http://schemas.microsoft.com/office/drawing/2014/main" id="{1DB7C82F-AB7E-4F0C-B829-FA1B9C41518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857250"/>
            <a:ext cx="4629587" cy="51435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sp>
        <p:nvSpPr>
          <p:cNvPr id="13" name="Freeform: Shape 12">
            <a:extLst>
              <a:ext uri="{FF2B5EF4-FFF2-40B4-BE49-F238E27FC236}">
                <a16:creationId xmlns:a16="http://schemas.microsoft.com/office/drawing/2014/main" id="{70B66945-4967-4040-926D-DCA44313CDAB}"/>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57250"/>
            <a:ext cx="4518116" cy="51435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defTabSz="685800">
              <a:defRPr/>
            </a:pPr>
            <a:endParaRPr lang="en-US" sz="1350">
              <a:solidFill>
                <a:prstClr val="white"/>
              </a:solidFill>
              <a:latin typeface="Calibri" panose="020F0502020204030204"/>
            </a:endParaRPr>
          </a:p>
        </p:txBody>
      </p:sp>
      <p:pic>
        <p:nvPicPr>
          <p:cNvPr id="4" name="Picture 6" descr="DES">
            <a:extLst>
              <a:ext uri="{FF2B5EF4-FFF2-40B4-BE49-F238E27FC236}">
                <a16:creationId xmlns:a16="http://schemas.microsoft.com/office/drawing/2014/main" id="{8C487DCE-E875-4338-BD06-305949D63299}"/>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14537" y="2572121"/>
            <a:ext cx="3035882" cy="687629"/>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65804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2D74A3-24F8-495B-9965-927E5DCBA7D7}"/>
              </a:ext>
            </a:extLst>
          </p:cNvPr>
          <p:cNvSpPr>
            <a:spLocks noGrp="1"/>
          </p:cNvSpPr>
          <p:nvPr>
            <p:ph type="title"/>
          </p:nvPr>
        </p:nvSpPr>
        <p:spPr>
          <a:xfrm>
            <a:off x="628650" y="986076"/>
            <a:ext cx="7886700" cy="780259"/>
          </a:xfrm>
        </p:spPr>
        <p:txBody>
          <a:bodyPr/>
          <a:lstStyle/>
          <a:p>
            <a:r>
              <a:rPr lang="en-US" dirty="0"/>
              <a:t>Self employment considerations:</a:t>
            </a:r>
          </a:p>
        </p:txBody>
      </p:sp>
      <p:sp>
        <p:nvSpPr>
          <p:cNvPr id="3" name="Content Placeholder 2">
            <a:extLst>
              <a:ext uri="{FF2B5EF4-FFF2-40B4-BE49-F238E27FC236}">
                <a16:creationId xmlns:a16="http://schemas.microsoft.com/office/drawing/2014/main" id="{2C4FD1A9-E267-4A5C-8F01-391D252BAFA9}"/>
              </a:ext>
            </a:extLst>
          </p:cNvPr>
          <p:cNvSpPr>
            <a:spLocks noGrp="1"/>
          </p:cNvSpPr>
          <p:nvPr>
            <p:ph idx="1"/>
          </p:nvPr>
        </p:nvSpPr>
        <p:spPr>
          <a:xfrm>
            <a:off x="351473" y="1766334"/>
            <a:ext cx="8675370" cy="4054394"/>
          </a:xfrm>
        </p:spPr>
        <p:txBody>
          <a:bodyPr>
            <a:noAutofit/>
          </a:bodyPr>
          <a:lstStyle/>
          <a:p>
            <a:r>
              <a:rPr lang="en-US" sz="2000" dirty="0"/>
              <a:t>Self Employment is not an employment goal</a:t>
            </a:r>
          </a:p>
          <a:p>
            <a:pPr lvl="1"/>
            <a:r>
              <a:rPr lang="en-US" sz="2000" dirty="0"/>
              <a:t>It is an employment setting </a:t>
            </a:r>
          </a:p>
          <a:p>
            <a:r>
              <a:rPr lang="en-US" sz="2000" dirty="0"/>
              <a:t>Hobby ventures v. business ventures</a:t>
            </a:r>
          </a:p>
          <a:p>
            <a:r>
              <a:rPr lang="en-US" sz="2000" dirty="0"/>
              <a:t>Disability related need for self-employment venture</a:t>
            </a:r>
          </a:p>
          <a:p>
            <a:r>
              <a:rPr lang="en-US" sz="2000" dirty="0"/>
              <a:t>Intermediate objectives:</a:t>
            </a:r>
          </a:p>
          <a:p>
            <a:pPr lvl="1"/>
            <a:r>
              <a:rPr lang="en-US" sz="2000" dirty="0"/>
              <a:t>Career exploration to include labor market survey, informational interviewing, and shadowing</a:t>
            </a:r>
          </a:p>
          <a:p>
            <a:pPr lvl="1"/>
            <a:endParaRPr lang="en-US" sz="2000" dirty="0"/>
          </a:p>
          <a:p>
            <a:pPr lvl="1"/>
            <a:r>
              <a:rPr lang="en-US" sz="2000" dirty="0"/>
              <a:t>Supported education to explore training</a:t>
            </a:r>
          </a:p>
          <a:p>
            <a:pPr lvl="2"/>
            <a:r>
              <a:rPr lang="en-US" sz="2000" dirty="0"/>
              <a:t>Subject matter</a:t>
            </a:r>
          </a:p>
          <a:p>
            <a:pPr lvl="2"/>
            <a:r>
              <a:rPr lang="en-US" sz="2000" dirty="0"/>
              <a:t>Entrepreneurship training (required)</a:t>
            </a:r>
          </a:p>
          <a:p>
            <a:pPr lvl="2"/>
            <a:r>
              <a:rPr lang="en-US" sz="2000" dirty="0"/>
              <a:t>Business classes—must be comprehensive in nature </a:t>
            </a:r>
          </a:p>
          <a:p>
            <a:pPr marL="685800" lvl="2" indent="0">
              <a:buNone/>
            </a:pPr>
            <a:endParaRPr lang="en-US" sz="2000" dirty="0"/>
          </a:p>
          <a:p>
            <a:pPr lvl="1">
              <a:buClr>
                <a:schemeClr val="dk1"/>
              </a:buClr>
              <a:buSzPts val="1600"/>
            </a:pPr>
            <a:r>
              <a:rPr lang="en-US" sz="2000" dirty="0"/>
              <a:t>Complete a proposed business concept overview </a:t>
            </a:r>
          </a:p>
          <a:p>
            <a:pPr lvl="2">
              <a:buClr>
                <a:schemeClr val="dk1"/>
              </a:buClr>
              <a:buSzPts val="1600"/>
            </a:pPr>
            <a:r>
              <a:rPr lang="en-US" sz="2000" dirty="0"/>
              <a:t>Small Business Consultation </a:t>
            </a:r>
          </a:p>
          <a:p>
            <a:pPr marL="685800" lvl="2" indent="0">
              <a:buNone/>
            </a:pPr>
            <a:endParaRPr lang="en-US" sz="2000" i="1" dirty="0"/>
          </a:p>
          <a:p>
            <a:pPr marL="685800" lvl="2" indent="0">
              <a:buNone/>
            </a:pPr>
            <a:r>
              <a:rPr lang="en-US" sz="2000" i="1" dirty="0"/>
              <a:t>Note: VR will not fund services that actually create a business or contribute to an existing business during this stage</a:t>
            </a:r>
          </a:p>
        </p:txBody>
      </p:sp>
    </p:spTree>
    <p:extLst>
      <p:ext uri="{BB962C8B-B14F-4D97-AF65-F5344CB8AC3E}">
        <p14:creationId xmlns:p14="http://schemas.microsoft.com/office/powerpoint/2010/main" val="5250828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426574-36F2-44B4-BAD3-2BB3F522B44A}"/>
              </a:ext>
            </a:extLst>
          </p:cNvPr>
          <p:cNvSpPr>
            <a:spLocks noGrp="1"/>
          </p:cNvSpPr>
          <p:nvPr>
            <p:ph type="title"/>
          </p:nvPr>
        </p:nvSpPr>
        <p:spPr>
          <a:xfrm>
            <a:off x="627540" y="938006"/>
            <a:ext cx="7886700" cy="738210"/>
          </a:xfrm>
        </p:spPr>
        <p:txBody>
          <a:bodyPr/>
          <a:lstStyle/>
          <a:p>
            <a:r>
              <a:rPr lang="en-US" dirty="0"/>
              <a:t>Self employment considerations:</a:t>
            </a:r>
          </a:p>
        </p:txBody>
      </p:sp>
      <p:sp>
        <p:nvSpPr>
          <p:cNvPr id="3" name="Content Placeholder 2">
            <a:extLst>
              <a:ext uri="{FF2B5EF4-FFF2-40B4-BE49-F238E27FC236}">
                <a16:creationId xmlns:a16="http://schemas.microsoft.com/office/drawing/2014/main" id="{CD8AE870-B56D-4E40-A17A-1098AB1CDFAF}"/>
              </a:ext>
            </a:extLst>
          </p:cNvPr>
          <p:cNvSpPr>
            <a:spLocks noGrp="1"/>
          </p:cNvSpPr>
          <p:nvPr>
            <p:ph idx="1"/>
          </p:nvPr>
        </p:nvSpPr>
        <p:spPr>
          <a:xfrm>
            <a:off x="146482" y="1676216"/>
            <a:ext cx="8848817" cy="4144512"/>
          </a:xfrm>
        </p:spPr>
        <p:txBody>
          <a:bodyPr>
            <a:normAutofit/>
          </a:bodyPr>
          <a:lstStyle/>
          <a:p>
            <a:pPr marL="0" indent="0">
              <a:buNone/>
            </a:pPr>
            <a:r>
              <a:rPr lang="en-US" sz="2400" dirty="0"/>
              <a:t>When small business concept overview is approved:</a:t>
            </a:r>
          </a:p>
          <a:p>
            <a:pPr marL="0" indent="0">
              <a:buNone/>
            </a:pPr>
            <a:endParaRPr lang="en-US" sz="2400" dirty="0"/>
          </a:p>
          <a:p>
            <a:r>
              <a:rPr lang="en-US" sz="2400" dirty="0"/>
              <a:t>Intermediate objectives:</a:t>
            </a:r>
          </a:p>
          <a:p>
            <a:pPr lvl="1"/>
            <a:r>
              <a:rPr lang="en-US" sz="2400" dirty="0"/>
              <a:t>Complete required trainings</a:t>
            </a:r>
          </a:p>
          <a:p>
            <a:pPr lvl="2"/>
            <a:r>
              <a:rPr lang="en-US" sz="2400" dirty="0"/>
              <a:t>Subject matter and business operations</a:t>
            </a:r>
          </a:p>
          <a:p>
            <a:pPr lvl="1" indent="-161925">
              <a:buSzPts val="1600"/>
            </a:pPr>
            <a:r>
              <a:rPr lang="en-US" sz="2400" dirty="0"/>
              <a:t>Business Plan Development</a:t>
            </a:r>
            <a:endParaRPr lang="en-US" sz="2400" dirty="0">
              <a:solidFill>
                <a:srgbClr val="FF0000"/>
              </a:solidFill>
            </a:endParaRPr>
          </a:p>
          <a:p>
            <a:pPr lvl="1" indent="-161925">
              <a:spcBef>
                <a:spcPts val="0"/>
              </a:spcBef>
              <a:buSzPts val="1600"/>
            </a:pPr>
            <a:r>
              <a:rPr lang="en-US" sz="2400" dirty="0"/>
              <a:t>Small Business Consultation Business Plan Consultation</a:t>
            </a:r>
          </a:p>
          <a:p>
            <a:pPr lvl="1" indent="-161925">
              <a:spcBef>
                <a:spcPts val="0"/>
              </a:spcBef>
              <a:buSzPts val="1600"/>
            </a:pPr>
            <a:r>
              <a:rPr lang="en-US" sz="2400" dirty="0"/>
              <a:t>Business Plan Development </a:t>
            </a:r>
          </a:p>
          <a:p>
            <a:pPr lvl="2" indent="-161925">
              <a:spcBef>
                <a:spcPts val="0"/>
              </a:spcBef>
              <a:buSzPts val="1600"/>
            </a:pPr>
            <a:r>
              <a:rPr lang="en-US" sz="2400" dirty="0"/>
              <a:t>Only for clients who have extreme difficulties due to nature of disability</a:t>
            </a:r>
          </a:p>
          <a:p>
            <a:pPr marL="1028700" lvl="3" indent="0">
              <a:buNone/>
            </a:pPr>
            <a:endParaRPr lang="en-US" sz="750" dirty="0"/>
          </a:p>
        </p:txBody>
      </p:sp>
    </p:spTree>
    <p:extLst>
      <p:ext uri="{BB962C8B-B14F-4D97-AF65-F5344CB8AC3E}">
        <p14:creationId xmlns:p14="http://schemas.microsoft.com/office/powerpoint/2010/main" val="20766925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20821D2-22F4-4C7C-B169-908C6133319F}"/>
              </a:ext>
            </a:extLst>
          </p:cNvPr>
          <p:cNvSpPr>
            <a:spLocks noGrp="1"/>
          </p:cNvSpPr>
          <p:nvPr>
            <p:ph type="title"/>
          </p:nvPr>
        </p:nvSpPr>
        <p:spPr/>
        <p:txBody>
          <a:bodyPr/>
          <a:lstStyle/>
          <a:p>
            <a:r>
              <a:rPr lang="en-US" dirty="0"/>
              <a:t>Self-Employment Plan approval</a:t>
            </a:r>
          </a:p>
        </p:txBody>
      </p:sp>
      <p:sp>
        <p:nvSpPr>
          <p:cNvPr id="6" name="Content Placeholder 5">
            <a:extLst>
              <a:ext uri="{FF2B5EF4-FFF2-40B4-BE49-F238E27FC236}">
                <a16:creationId xmlns:a16="http://schemas.microsoft.com/office/drawing/2014/main" id="{18B3BF73-BFC1-4323-AC0D-BB1618F7C396}"/>
              </a:ext>
            </a:extLst>
          </p:cNvPr>
          <p:cNvSpPr>
            <a:spLocks noGrp="1"/>
          </p:cNvSpPr>
          <p:nvPr>
            <p:ph idx="1"/>
          </p:nvPr>
        </p:nvSpPr>
        <p:spPr>
          <a:xfrm>
            <a:off x="628650" y="2226469"/>
            <a:ext cx="8372475" cy="3263504"/>
          </a:xfrm>
        </p:spPr>
        <p:txBody>
          <a:bodyPr>
            <a:normAutofit/>
          </a:bodyPr>
          <a:lstStyle/>
          <a:p>
            <a:r>
              <a:rPr lang="en-US" sz="2400" dirty="0"/>
              <a:t>Approval by Program Supervisor and/or Assistant Program Manager</a:t>
            </a:r>
          </a:p>
          <a:p>
            <a:pPr lvl="1"/>
            <a:r>
              <a:rPr lang="en-US" sz="2400" dirty="0"/>
              <a:t>Up to $5,000 only</a:t>
            </a:r>
          </a:p>
          <a:p>
            <a:pPr lvl="1"/>
            <a:r>
              <a:rPr lang="en-US" sz="2400" dirty="0"/>
              <a:t>Can refer to SERC if Program Supervisor or APM feel it is in the best interest of program and client</a:t>
            </a:r>
          </a:p>
          <a:p>
            <a:pPr lvl="1"/>
            <a:endParaRPr lang="en-US" sz="2400" dirty="0"/>
          </a:p>
          <a:p>
            <a:r>
              <a:rPr lang="en-US" sz="2400" dirty="0"/>
              <a:t>Approval by Self-Employment Review Committee (SERC)</a:t>
            </a:r>
          </a:p>
          <a:p>
            <a:pPr lvl="1"/>
            <a:r>
              <a:rPr lang="en-US" sz="2400" dirty="0"/>
              <a:t>Any amount up to $18,000</a:t>
            </a:r>
          </a:p>
          <a:p>
            <a:pPr lvl="1"/>
            <a:endParaRPr lang="en-US" sz="2400" dirty="0"/>
          </a:p>
        </p:txBody>
      </p:sp>
    </p:spTree>
    <p:extLst>
      <p:ext uri="{BB962C8B-B14F-4D97-AF65-F5344CB8AC3E}">
        <p14:creationId xmlns:p14="http://schemas.microsoft.com/office/powerpoint/2010/main" val="2744156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AA72D-91D2-4930-A7A0-66562961C7CE}"/>
              </a:ext>
            </a:extLst>
          </p:cNvPr>
          <p:cNvSpPr>
            <a:spLocks noGrp="1"/>
          </p:cNvSpPr>
          <p:nvPr>
            <p:ph type="title"/>
          </p:nvPr>
        </p:nvSpPr>
        <p:spPr>
          <a:xfrm>
            <a:off x="628650" y="365126"/>
            <a:ext cx="7886700" cy="943201"/>
          </a:xfrm>
        </p:spPr>
        <p:txBody>
          <a:bodyPr/>
          <a:lstStyle/>
          <a:p>
            <a:r>
              <a:rPr lang="en-US" dirty="0"/>
              <a:t>Self-Employment Plan approval</a:t>
            </a:r>
          </a:p>
        </p:txBody>
      </p:sp>
      <p:sp>
        <p:nvSpPr>
          <p:cNvPr id="3" name="Content Placeholder 2">
            <a:extLst>
              <a:ext uri="{FF2B5EF4-FFF2-40B4-BE49-F238E27FC236}">
                <a16:creationId xmlns:a16="http://schemas.microsoft.com/office/drawing/2014/main" id="{8D83C62E-2143-4912-B17F-C477A8525425}"/>
              </a:ext>
            </a:extLst>
          </p:cNvPr>
          <p:cNvSpPr>
            <a:spLocks noGrp="1"/>
          </p:cNvSpPr>
          <p:nvPr>
            <p:ph idx="1"/>
          </p:nvPr>
        </p:nvSpPr>
        <p:spPr>
          <a:xfrm>
            <a:off x="508907" y="1308327"/>
            <a:ext cx="7886700" cy="4003358"/>
          </a:xfrm>
        </p:spPr>
        <p:txBody>
          <a:bodyPr>
            <a:noAutofit/>
          </a:bodyPr>
          <a:lstStyle/>
          <a:p>
            <a:pPr>
              <a:lnSpc>
                <a:spcPct val="100000"/>
              </a:lnSpc>
            </a:pPr>
            <a:r>
              <a:rPr lang="en-US" sz="1800" dirty="0"/>
              <a:t>Business Plan must include:</a:t>
            </a:r>
          </a:p>
          <a:p>
            <a:pPr marL="0" indent="0">
              <a:lnSpc>
                <a:spcPct val="100000"/>
              </a:lnSpc>
              <a:buNone/>
            </a:pPr>
            <a:endParaRPr lang="en-US" sz="1800" dirty="0"/>
          </a:p>
          <a:p>
            <a:pPr lvl="1">
              <a:lnSpc>
                <a:spcPct val="100000"/>
              </a:lnSpc>
            </a:pPr>
            <a:r>
              <a:rPr lang="en-US" dirty="0"/>
              <a:t>Executive Summary, Business Description, Marketing Plan, Operations Plan, and Financial Plan</a:t>
            </a:r>
          </a:p>
          <a:p>
            <a:pPr lvl="1">
              <a:lnSpc>
                <a:spcPct val="100000"/>
              </a:lnSpc>
            </a:pPr>
            <a:endParaRPr lang="en-US" dirty="0"/>
          </a:p>
          <a:p>
            <a:pPr lvl="1">
              <a:lnSpc>
                <a:spcPct val="100000"/>
              </a:lnSpc>
            </a:pPr>
            <a:r>
              <a:rPr lang="en-US" dirty="0"/>
              <a:t>Business Financials Estimates (total start-up/operating costs estimates, item descriptions, purpose, cost per unit, source)</a:t>
            </a:r>
          </a:p>
          <a:p>
            <a:pPr lvl="1">
              <a:lnSpc>
                <a:spcPct val="100000"/>
              </a:lnSpc>
            </a:pPr>
            <a:endParaRPr lang="en-US" dirty="0"/>
          </a:p>
          <a:p>
            <a:pPr lvl="1">
              <a:lnSpc>
                <a:spcPct val="100000"/>
              </a:lnSpc>
            </a:pPr>
            <a:r>
              <a:rPr lang="en-US" dirty="0"/>
              <a:t>Business Funding Summary (start up costs broken down by funding summary)</a:t>
            </a:r>
          </a:p>
          <a:p>
            <a:pPr lvl="2">
              <a:lnSpc>
                <a:spcPct val="100000"/>
              </a:lnSpc>
            </a:pPr>
            <a:r>
              <a:rPr lang="en-US" sz="1800" dirty="0"/>
              <a:t>All comparable benefits/other funding sources must be included and will be explored prior to using VR Funds</a:t>
            </a:r>
          </a:p>
          <a:p>
            <a:pPr lvl="1">
              <a:lnSpc>
                <a:spcPct val="100000"/>
              </a:lnSpc>
            </a:pPr>
            <a:endParaRPr lang="en-US" dirty="0"/>
          </a:p>
          <a:p>
            <a:pPr lvl="1">
              <a:lnSpc>
                <a:spcPct val="100000"/>
              </a:lnSpc>
            </a:pPr>
            <a:r>
              <a:rPr lang="en-US" dirty="0"/>
              <a:t>Income statement for first two years-total sales, cost of goods sold, gross profit, business expenses, pre-tax profit/loss, taxes, net profit/loss</a:t>
            </a:r>
          </a:p>
          <a:p>
            <a:pPr lvl="1">
              <a:lnSpc>
                <a:spcPct val="100000"/>
              </a:lnSpc>
            </a:pPr>
            <a:endParaRPr lang="en-US" dirty="0"/>
          </a:p>
          <a:p>
            <a:pPr lvl="1">
              <a:lnSpc>
                <a:spcPct val="100000"/>
              </a:lnSpc>
            </a:pPr>
            <a:r>
              <a:rPr lang="en-US" dirty="0"/>
              <a:t>If existing business-last 6 months of financials are required</a:t>
            </a:r>
          </a:p>
        </p:txBody>
      </p:sp>
    </p:spTree>
    <p:extLst>
      <p:ext uri="{BB962C8B-B14F-4D97-AF65-F5344CB8AC3E}">
        <p14:creationId xmlns:p14="http://schemas.microsoft.com/office/powerpoint/2010/main" val="21581466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0D0F4-EB89-4614-B5F5-9B9886FE3389}"/>
              </a:ext>
            </a:extLst>
          </p:cNvPr>
          <p:cNvSpPr>
            <a:spLocks noGrp="1"/>
          </p:cNvSpPr>
          <p:nvPr>
            <p:ph type="title"/>
          </p:nvPr>
        </p:nvSpPr>
        <p:spPr/>
        <p:txBody>
          <a:bodyPr/>
          <a:lstStyle/>
          <a:p>
            <a:r>
              <a:rPr lang="en-US" dirty="0"/>
              <a:t>Policy considerations/Requirements</a:t>
            </a:r>
          </a:p>
        </p:txBody>
      </p:sp>
      <p:sp>
        <p:nvSpPr>
          <p:cNvPr id="3" name="Text Placeholder 2">
            <a:extLst>
              <a:ext uri="{FF2B5EF4-FFF2-40B4-BE49-F238E27FC236}">
                <a16:creationId xmlns:a16="http://schemas.microsoft.com/office/drawing/2014/main" id="{A3723067-A7F0-41D9-AF85-C9E355F8FC90}"/>
              </a:ext>
            </a:extLst>
          </p:cNvPr>
          <p:cNvSpPr>
            <a:spLocks noGrp="1"/>
          </p:cNvSpPr>
          <p:nvPr>
            <p:ph type="body" idx="1"/>
          </p:nvPr>
        </p:nvSpPr>
        <p:spPr>
          <a:xfrm>
            <a:off x="695326" y="1628180"/>
            <a:ext cx="3868340" cy="617934"/>
          </a:xfrm>
        </p:spPr>
        <p:txBody>
          <a:bodyPr/>
          <a:lstStyle/>
          <a:p>
            <a:r>
              <a:rPr lang="en-US" sz="2400" dirty="0"/>
              <a:t>Allowable</a:t>
            </a:r>
            <a:r>
              <a:rPr lang="en-US" dirty="0"/>
              <a:t>	</a:t>
            </a:r>
          </a:p>
        </p:txBody>
      </p:sp>
      <p:sp>
        <p:nvSpPr>
          <p:cNvPr id="4" name="Content Placeholder 3">
            <a:extLst>
              <a:ext uri="{FF2B5EF4-FFF2-40B4-BE49-F238E27FC236}">
                <a16:creationId xmlns:a16="http://schemas.microsoft.com/office/drawing/2014/main" id="{BB22F84B-B50C-431F-821A-B4C073A7B9BB}"/>
              </a:ext>
            </a:extLst>
          </p:cNvPr>
          <p:cNvSpPr>
            <a:spLocks noGrp="1"/>
          </p:cNvSpPr>
          <p:nvPr>
            <p:ph sz="half" idx="2"/>
          </p:nvPr>
        </p:nvSpPr>
        <p:spPr>
          <a:xfrm>
            <a:off x="629842" y="2246113"/>
            <a:ext cx="3868340" cy="3631193"/>
          </a:xfrm>
        </p:spPr>
        <p:txBody>
          <a:bodyPr>
            <a:normAutofit/>
          </a:bodyPr>
          <a:lstStyle/>
          <a:p>
            <a:r>
              <a:rPr lang="en-US" sz="2400" dirty="0"/>
              <a:t>Start up costs to not exceed 6 month’s worth</a:t>
            </a:r>
          </a:p>
          <a:p>
            <a:r>
              <a:rPr lang="en-US" sz="2400" dirty="0"/>
              <a:t>Economic need</a:t>
            </a:r>
          </a:p>
          <a:p>
            <a:pPr lvl="1"/>
            <a:r>
              <a:rPr lang="en-US" sz="2400" dirty="0"/>
              <a:t>If client does not meet, must provide 10% contribution</a:t>
            </a:r>
          </a:p>
          <a:p>
            <a:r>
              <a:rPr lang="en-US" sz="2400" dirty="0"/>
              <a:t>Individual must own at least 51% of business if in partnership</a:t>
            </a:r>
          </a:p>
        </p:txBody>
      </p:sp>
      <p:sp>
        <p:nvSpPr>
          <p:cNvPr id="5" name="Text Placeholder 4">
            <a:extLst>
              <a:ext uri="{FF2B5EF4-FFF2-40B4-BE49-F238E27FC236}">
                <a16:creationId xmlns:a16="http://schemas.microsoft.com/office/drawing/2014/main" id="{B264EADE-C2A0-494C-B886-CBA66AC052B7}"/>
              </a:ext>
            </a:extLst>
          </p:cNvPr>
          <p:cNvSpPr>
            <a:spLocks noGrp="1"/>
          </p:cNvSpPr>
          <p:nvPr>
            <p:ph type="body" sz="quarter" idx="3"/>
          </p:nvPr>
        </p:nvSpPr>
        <p:spPr>
          <a:xfrm>
            <a:off x="4629150" y="1628180"/>
            <a:ext cx="3887391" cy="617934"/>
          </a:xfrm>
        </p:spPr>
        <p:txBody>
          <a:bodyPr>
            <a:normAutofit/>
          </a:bodyPr>
          <a:lstStyle/>
          <a:p>
            <a:r>
              <a:rPr lang="en-US" sz="2400" dirty="0"/>
              <a:t>Non-Allowable</a:t>
            </a:r>
          </a:p>
        </p:txBody>
      </p:sp>
      <p:sp>
        <p:nvSpPr>
          <p:cNvPr id="6" name="Content Placeholder 5">
            <a:extLst>
              <a:ext uri="{FF2B5EF4-FFF2-40B4-BE49-F238E27FC236}">
                <a16:creationId xmlns:a16="http://schemas.microsoft.com/office/drawing/2014/main" id="{93413E6A-B096-445D-9687-83666931C8D5}"/>
              </a:ext>
            </a:extLst>
          </p:cNvPr>
          <p:cNvSpPr>
            <a:spLocks noGrp="1"/>
          </p:cNvSpPr>
          <p:nvPr>
            <p:ph sz="quarter" idx="4"/>
          </p:nvPr>
        </p:nvSpPr>
        <p:spPr>
          <a:xfrm>
            <a:off x="4572000" y="2246113"/>
            <a:ext cx="3887391" cy="3631193"/>
          </a:xfrm>
        </p:spPr>
        <p:txBody>
          <a:bodyPr>
            <a:normAutofit/>
          </a:bodyPr>
          <a:lstStyle/>
          <a:p>
            <a:r>
              <a:rPr lang="en-US" sz="2400" dirty="0"/>
              <a:t>Cash</a:t>
            </a:r>
          </a:p>
          <a:p>
            <a:r>
              <a:rPr lang="en-US" sz="2400" dirty="0"/>
              <a:t>Labor costs</a:t>
            </a:r>
          </a:p>
          <a:p>
            <a:r>
              <a:rPr lang="en-US" sz="2400" dirty="0"/>
              <a:t>Replenishment of items</a:t>
            </a:r>
          </a:p>
          <a:p>
            <a:r>
              <a:rPr lang="en-US" sz="2400" dirty="0"/>
              <a:t>Replacement of equipment</a:t>
            </a:r>
          </a:p>
          <a:p>
            <a:r>
              <a:rPr lang="en-US" sz="2400" dirty="0"/>
              <a:t>Franchises/MLM/Pyramid Marketing</a:t>
            </a:r>
          </a:p>
          <a:p>
            <a:r>
              <a:rPr lang="en-US" sz="2400" dirty="0"/>
              <a:t>Items not allowed under Federal law</a:t>
            </a:r>
          </a:p>
          <a:p>
            <a:endParaRPr lang="en-US" sz="1800" dirty="0"/>
          </a:p>
        </p:txBody>
      </p:sp>
    </p:spTree>
    <p:extLst>
      <p:ext uri="{BB962C8B-B14F-4D97-AF65-F5344CB8AC3E}">
        <p14:creationId xmlns:p14="http://schemas.microsoft.com/office/powerpoint/2010/main" val="30034016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35000" y="596900"/>
            <a:ext cx="7315200" cy="762000"/>
          </a:xfrm>
        </p:spPr>
        <p:txBody>
          <a:bodyPr/>
          <a:lstStyle/>
          <a:p>
            <a:pPr eaLnBrk="1" hangingPunct="1"/>
            <a:r>
              <a:rPr lang="en-US" altLang="en-US" b="1" dirty="0">
                <a:solidFill>
                  <a:srgbClr val="00B0F0"/>
                </a:solidFill>
              </a:rPr>
              <a:t>Questions and Answers</a:t>
            </a:r>
          </a:p>
        </p:txBody>
      </p:sp>
      <p:pic>
        <p:nvPicPr>
          <p:cNvPr id="2" name="Picture - Image of three dice with &quot;Q&quot; (for questions), &quot;&amp;&quot; (for and), and &quot;A&quot; (for answers)" descr="Three cubes with &quot;Q &amp; A&quot; written on them.">
            <a:extLst>
              <a:ext uri="{FF2B5EF4-FFF2-40B4-BE49-F238E27FC236}">
                <a16:creationId xmlns:a16="http://schemas.microsoft.com/office/drawing/2014/main" id="{78F4D6AA-CDAF-47F0-F59F-7B6B20F10A1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0107"/>
          <a:stretch/>
        </p:blipFill>
        <p:spPr bwMode="auto">
          <a:xfrm>
            <a:off x="317559" y="2071896"/>
            <a:ext cx="5054509" cy="3262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bility360 logo">
            <a:extLst>
              <a:ext uri="{FF2B5EF4-FFF2-40B4-BE49-F238E27FC236}">
                <a16:creationId xmlns:a16="http://schemas.microsoft.com/office/drawing/2014/main" id="{4EE97D96-9319-93FC-07B3-9A88D17C37D4}"/>
              </a:ext>
            </a:extLst>
          </p:cNvPr>
          <p:cNvPicPr>
            <a:picLocks noChangeAspect="1"/>
          </p:cNvPicPr>
          <p:nvPr/>
        </p:nvPicPr>
        <p:blipFill>
          <a:blip r:embed="rId4"/>
          <a:srcRect/>
          <a:stretch/>
        </p:blipFill>
        <p:spPr>
          <a:xfrm>
            <a:off x="6619649" y="6100304"/>
            <a:ext cx="2350200" cy="293775"/>
          </a:xfrm>
          <a:prstGeom prst="rect">
            <a:avLst/>
          </a:prstGeom>
        </p:spPr>
      </p:pic>
    </p:spTree>
    <p:extLst>
      <p:ext uri="{BB962C8B-B14F-4D97-AF65-F5344CB8AC3E}">
        <p14:creationId xmlns:p14="http://schemas.microsoft.com/office/powerpoint/2010/main" val="1234332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09600" y="408214"/>
            <a:ext cx="7315200" cy="762000"/>
          </a:xfrm>
        </p:spPr>
        <p:txBody>
          <a:bodyPr>
            <a:normAutofit/>
          </a:bodyPr>
          <a:lstStyle/>
          <a:p>
            <a:pPr eaLnBrk="1" hangingPunct="1"/>
            <a:r>
              <a:rPr lang="en-US" altLang="en-US" b="1" dirty="0">
                <a:solidFill>
                  <a:srgbClr val="00B0F0"/>
                </a:solidFill>
              </a:rPr>
              <a:t>Welcome/ Into</a:t>
            </a:r>
            <a:r>
              <a:rPr lang="en-US" altLang="en-US" dirty="0">
                <a:solidFill>
                  <a:srgbClr val="00B0F0"/>
                </a:solidFill>
              </a:rPr>
              <a:t>  </a:t>
            </a:r>
          </a:p>
        </p:txBody>
      </p:sp>
      <p:sp>
        <p:nvSpPr>
          <p:cNvPr id="13315" name="Rectangle 3" descr="Photo of Haben Girma  in a red dress and Blue background ">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3712027" y="3232986"/>
            <a:ext cx="5159829" cy="3151415"/>
          </a:xfrm>
        </p:spPr>
        <p:txBody>
          <a:bodyPr>
            <a:normAutofit fontScale="47500" lnSpcReduction="20000"/>
          </a:bodyPr>
          <a:lstStyle/>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p>
          <a:p>
            <a:pPr defTabSz="685800" eaLnBrk="1" fontAlgn="auto" hangingPunct="1">
              <a:spcBef>
                <a:spcPts val="750"/>
              </a:spcBef>
              <a:spcAft>
                <a:spcPts val="750"/>
              </a:spcAft>
              <a:defRPr/>
            </a:pPr>
            <a:endParaRPr lang="en-US" altLang="en-US" sz="2400" dirty="0">
              <a:solidFill>
                <a:schemeClr val="tx1"/>
              </a:solidFill>
            </a:endParaRPr>
          </a:p>
          <a:p>
            <a:pPr defTabSz="685800" eaLnBrk="1" fontAlgn="auto" hangingPunct="1">
              <a:spcBef>
                <a:spcPts val="750"/>
              </a:spcBef>
              <a:spcAft>
                <a:spcPts val="750"/>
              </a:spcAft>
              <a:defRPr/>
            </a:pPr>
            <a:endParaRPr lang="en-US" altLang="en-US" sz="2400" dirty="0">
              <a:solidFill>
                <a:schemeClr val="tx1"/>
              </a:solidFill>
            </a:endParaRPr>
          </a:p>
          <a:p>
            <a:pPr>
              <a:lnSpc>
                <a:spcPct val="120000"/>
              </a:lnSpc>
              <a:spcAft>
                <a:spcPts val="750"/>
              </a:spcAft>
              <a:defRPr/>
            </a:pPr>
            <a:r>
              <a:rPr lang="en-US" altLang="en-US" sz="5100" b="1" dirty="0">
                <a:solidFill>
                  <a:schemeClr val="tx1"/>
                </a:solidFill>
              </a:rPr>
              <a:t>A</a:t>
            </a:r>
            <a:r>
              <a:rPr lang="en-US" altLang="en-US" sz="5100" b="1" dirty="0"/>
              <a:t>ndy Arias</a:t>
            </a:r>
            <a:r>
              <a:rPr lang="en-US" altLang="en-US" sz="5100" b="1" dirty="0">
                <a:solidFill>
                  <a:schemeClr val="tx1"/>
                </a:solidFill>
              </a:rPr>
              <a:t>                                                      </a:t>
            </a:r>
            <a:r>
              <a:rPr lang="en-US" sz="5100" dirty="0">
                <a:solidFill>
                  <a:srgbClr val="500050"/>
                </a:solidFill>
              </a:rPr>
              <a:t> Policy and DEIA Subject Matter Expert </a:t>
            </a:r>
            <a:endParaRPr lang="en-US" altLang="en-US" sz="5100" dirty="0">
              <a:solidFill>
                <a:schemeClr val="tx1"/>
              </a:solidFill>
            </a:endParaRP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endParaRPr lang="en-US" sz="2400" b="1" dirty="0">
              <a:solidFill>
                <a:prstClr val="black"/>
              </a:solidFill>
              <a:ea typeface="Times New Roman" panose="02020603050405020304" pitchFamily="18" charset="0"/>
              <a:cs typeface="Calibri" panose="020F0502020204030204" pitchFamily="34" charset="0"/>
            </a:endParaRP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lang="en-US" sz="2400" b="1" dirty="0">
                <a:solidFill>
                  <a:prstClr val="black"/>
                </a:solidFill>
                <a:ea typeface="Times New Roman" panose="02020603050405020304" pitchFamily="18" charset="0"/>
                <a:cs typeface="Calibri" panose="020F0502020204030204" pitchFamily="34" charset="0"/>
              </a:rPr>
              <a:t>					</a:t>
            </a:r>
          </a:p>
          <a:p>
            <a:pPr marL="0" marR="0" lvl="0" indent="0" algn="l" defTabSz="685800" rtl="0" eaLnBrk="1" fontAlgn="auto" latinLnBrk="0" hangingPunct="1">
              <a:spcBef>
                <a:spcPts val="750"/>
              </a:spcBef>
              <a:spcAft>
                <a:spcPts val="75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rPr>
              <a:t> </a:t>
            </a:r>
          </a:p>
          <a:p>
            <a:pPr marL="0" marR="0" lvl="0" indent="0" algn="l" defTabSz="685800" rtl="0" eaLnBrk="1" fontAlgn="auto" latinLnBrk="0" hangingPunct="1">
              <a:lnSpc>
                <a:spcPct val="90000"/>
              </a:lnSpc>
              <a:spcBef>
                <a:spcPts val="750"/>
              </a:spcBef>
              <a:spcAft>
                <a:spcPts val="750"/>
              </a:spcAft>
              <a:buClrTx/>
              <a:buSzTx/>
              <a:buFont typeface="Arial" panose="020B0604020202020204" pitchFamily="34" charset="0"/>
              <a:buNone/>
              <a:tabLst/>
              <a:defRPr/>
            </a:pPr>
            <a:endParaRPr kumimoji="0" lang="en-US" sz="2400" b="1" i="0" u="none" strike="noStrike" kern="1200" cap="none" spc="0" normalizeH="0" baseline="0" noProof="0" dirty="0">
              <a:ln>
                <a:noFill/>
              </a:ln>
              <a:solidFill>
                <a:prstClr val="black"/>
              </a:solidFill>
              <a:effectLst/>
              <a:uLnTx/>
              <a:uFillTx/>
              <a:ea typeface="Times New Roman" panose="02020603050405020304" pitchFamily="18" charset="0"/>
              <a:cs typeface="Calibri" panose="020F0502020204030204" pitchFamily="34" charset="0"/>
            </a:endParaRPr>
          </a:p>
          <a:p>
            <a:pPr eaLnBrk="1" hangingPunct="1">
              <a:lnSpc>
                <a:spcPct val="90000"/>
              </a:lnSpc>
            </a:pPr>
            <a:endParaRPr lang="en-US" altLang="en-US" dirty="0">
              <a:solidFill>
                <a:schemeClr val="tx1"/>
              </a:solidFill>
            </a:endParaRPr>
          </a:p>
        </p:txBody>
      </p:sp>
      <p:pic>
        <p:nvPicPr>
          <p:cNvPr id="3" name="Picture 2" descr="A person in a wheelchair&#10;&#10;">
            <a:extLst>
              <a:ext uri="{FF2B5EF4-FFF2-40B4-BE49-F238E27FC236}">
                <a16:creationId xmlns:a16="http://schemas.microsoft.com/office/drawing/2014/main" id="{1558F639-AA48-B963-A14A-07635E3DECC9}"/>
              </a:ext>
            </a:extLst>
          </p:cNvPr>
          <p:cNvPicPr>
            <a:picLocks noChangeAspect="1"/>
          </p:cNvPicPr>
          <p:nvPr/>
        </p:nvPicPr>
        <p:blipFill>
          <a:blip r:embed="rId3"/>
          <a:srcRect/>
          <a:stretch/>
        </p:blipFill>
        <p:spPr>
          <a:xfrm>
            <a:off x="434340" y="1911804"/>
            <a:ext cx="3145971" cy="3932463"/>
          </a:xfrm>
          <a:prstGeom prst="rect">
            <a:avLst/>
          </a:prstGeom>
        </p:spPr>
      </p:pic>
      <p:pic>
        <p:nvPicPr>
          <p:cNvPr id="4" name="Picture 3" descr="Ability360 logo">
            <a:extLst>
              <a:ext uri="{FF2B5EF4-FFF2-40B4-BE49-F238E27FC236}">
                <a16:creationId xmlns:a16="http://schemas.microsoft.com/office/drawing/2014/main" id="{5BC346CD-7383-0C96-7E48-F071209B48C3}"/>
              </a:ext>
            </a:extLst>
          </p:cNvPr>
          <p:cNvPicPr>
            <a:picLocks noChangeAspect="1"/>
          </p:cNvPicPr>
          <p:nvPr/>
        </p:nvPicPr>
        <p:blipFill>
          <a:blip r:embed="rId4"/>
          <a:srcRect/>
          <a:stretch/>
        </p:blipFill>
        <p:spPr>
          <a:xfrm>
            <a:off x="6674057" y="6237514"/>
            <a:ext cx="2350200" cy="293775"/>
          </a:xfrm>
          <a:prstGeom prst="rect">
            <a:avLst/>
          </a:prstGeom>
        </p:spPr>
      </p:pic>
    </p:spTree>
    <p:extLst>
      <p:ext uri="{BB962C8B-B14F-4D97-AF65-F5344CB8AC3E}">
        <p14:creationId xmlns:p14="http://schemas.microsoft.com/office/powerpoint/2010/main" val="37161941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108585" y="777240"/>
            <a:ext cx="7924800" cy="560070"/>
          </a:xfrm>
        </p:spPr>
        <p:txBody>
          <a:bodyPr rtlCol="0">
            <a:noAutofit/>
          </a:bodyPr>
          <a:lstStyle/>
          <a:p>
            <a:pPr eaLnBrk="1" fontAlgn="auto" hangingPunct="1">
              <a:spcAft>
                <a:spcPts val="0"/>
              </a:spcAft>
              <a:defRPr/>
            </a:pPr>
            <a:r>
              <a:rPr lang="en-US" altLang="en-US" b="1" dirty="0">
                <a:solidFill>
                  <a:srgbClr val="00B0F0"/>
                </a:solidFill>
              </a:rPr>
              <a:t>Resources </a:t>
            </a:r>
          </a:p>
        </p:txBody>
      </p:sp>
      <p:sp>
        <p:nvSpPr>
          <p:cNvPr id="4" name="TextBox 3">
            <a:extLst>
              <a:ext uri="{FF2B5EF4-FFF2-40B4-BE49-F238E27FC236}">
                <a16:creationId xmlns:a16="http://schemas.microsoft.com/office/drawing/2014/main" id="{B9E63E95-4824-7599-5DE8-1A754AC40AE2}"/>
              </a:ext>
            </a:extLst>
          </p:cNvPr>
          <p:cNvSpPr txBox="1"/>
          <p:nvPr/>
        </p:nvSpPr>
        <p:spPr>
          <a:xfrm>
            <a:off x="108585" y="1474470"/>
            <a:ext cx="8698230" cy="3838936"/>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2Gether-International</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https://www.2gether-international.org/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800"/>
              </a:spcAft>
            </a:pPr>
            <a:r>
              <a:rPr lang="en-US" sz="1800" dirty="0">
                <a:solidFill>
                  <a:srgbClr val="121212"/>
                </a:solidFill>
                <a:effectLst/>
                <a:latin typeface="Arial" panose="020B0604020202020204" pitchFamily="34" charset="0"/>
                <a:ea typeface="Calibri" panose="020F0502020204030204" pitchFamily="34" charset="0"/>
                <a:cs typeface="Times New Roman" panose="02020603050405020304" pitchFamily="18" charset="0"/>
              </a:rPr>
              <a:t>Disability small business start-up and accelerator program, holds virtual peer-to-peer support group meetings, workshops and career coaching while offering one-to-one mentoring opportunities and referral services to support entrepreneurs with disabilities.  Visit website for application requirements.</a:t>
            </a:r>
          </a:p>
          <a:p>
            <a:pPr marL="457200" marR="0">
              <a:lnSpc>
                <a:spcPct val="107000"/>
              </a:lnSpc>
              <a:spcBef>
                <a:spcPts val="0"/>
              </a:spcBef>
              <a:spcAft>
                <a:spcPts val="800"/>
              </a:spcAft>
            </a:pPr>
            <a:r>
              <a:rPr lang="en-US" sz="1800" dirty="0">
                <a:solidFill>
                  <a:srgbClr val="121212"/>
                </a:solidFill>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err="1">
                <a:effectLst/>
                <a:latin typeface="Arial" panose="020B0604020202020204" pitchFamily="34" charset="0"/>
                <a:ea typeface="Calibri" panose="020F0502020204030204" pitchFamily="34" charset="0"/>
                <a:cs typeface="Times New Roman" panose="02020603050405020304" pitchFamily="18" charset="0"/>
              </a:rPr>
              <a:t>Arizona@Work</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https://arizonaatwork.com/</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Arizona’s American Job Center has no-cost employment readiness services.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From their website you can research job market trends, wages by occupation, and other analytics to inform your business plan development.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01B0E3AF-90A7-6E7E-5146-CDFD327F3850}"/>
              </a:ext>
            </a:extLst>
          </p:cNvPr>
          <p:cNvPicPr>
            <a:picLocks noChangeAspect="1"/>
          </p:cNvPicPr>
          <p:nvPr/>
        </p:nvPicPr>
        <p:blipFill>
          <a:blip r:embed="rId5"/>
          <a:srcRect/>
          <a:stretch/>
        </p:blipFill>
        <p:spPr>
          <a:xfrm>
            <a:off x="6619649" y="6100304"/>
            <a:ext cx="2350200" cy="293775"/>
          </a:xfrm>
          <a:prstGeom prst="rect">
            <a:avLst/>
          </a:prstGeom>
        </p:spPr>
      </p:pic>
    </p:spTree>
    <p:extLst>
      <p:ext uri="{BB962C8B-B14F-4D97-AF65-F5344CB8AC3E}">
        <p14:creationId xmlns:p14="http://schemas.microsoft.com/office/powerpoint/2010/main" val="18522771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331470" y="543148"/>
            <a:ext cx="7924800" cy="560070"/>
          </a:xfrm>
        </p:spPr>
        <p:txBody>
          <a:bodyPr rtlCol="0">
            <a:noAutofit/>
          </a:bodyPr>
          <a:lstStyle/>
          <a:p>
            <a:pPr eaLnBrk="1" fontAlgn="auto" hangingPunct="1">
              <a:spcAft>
                <a:spcPts val="0"/>
              </a:spcAft>
              <a:defRPr/>
            </a:pPr>
            <a:r>
              <a:rPr lang="en-US" altLang="en-US" b="1" dirty="0">
                <a:solidFill>
                  <a:srgbClr val="00B0F0"/>
                </a:solidFill>
              </a:rPr>
              <a:t>Resources</a:t>
            </a:r>
            <a:r>
              <a:rPr lang="en-US" altLang="en-US" dirty="0">
                <a:solidFill>
                  <a:srgbClr val="00B0F0"/>
                </a:solidFill>
              </a:rPr>
              <a:t> </a:t>
            </a:r>
          </a:p>
        </p:txBody>
      </p:sp>
      <p:sp>
        <p:nvSpPr>
          <p:cNvPr id="4" name="TextBox 3">
            <a:extLst>
              <a:ext uri="{FF2B5EF4-FFF2-40B4-BE49-F238E27FC236}">
                <a16:creationId xmlns:a16="http://schemas.microsoft.com/office/drawing/2014/main" id="{B9E63E95-4824-7599-5DE8-1A754AC40AE2}"/>
              </a:ext>
            </a:extLst>
          </p:cNvPr>
          <p:cNvSpPr txBox="1"/>
          <p:nvPr/>
        </p:nvSpPr>
        <p:spPr>
          <a:xfrm>
            <a:off x="222885" y="1349457"/>
            <a:ext cx="8698230" cy="3864263"/>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1800" b="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Job Accommodation Network JAN </a:t>
            </a: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consultants handle inquiries related to self-employment and small business development for people with disabilities. This includes referrals regarding business planning, financing strategies, marketing research, disability-specific programs, income supports and benefits planning, e-commerce, independent contracting, home-based business options, and small business initiatives for disabled veterans.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https://askjan.org/topics/Entrepreneurship.cfm</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U.S. Small Business Administration</a:t>
            </a:r>
          </a:p>
          <a:p>
            <a:pPr marR="0" lvl="0">
              <a:lnSpc>
                <a:spcPct val="107000"/>
              </a:lnSpc>
              <a:spcBef>
                <a:spcPts val="0"/>
              </a:spcBef>
              <a:spcAft>
                <a:spcPts val="0"/>
              </a:spcAft>
            </a:pPr>
            <a:r>
              <a:rPr lang="en-US" b="1" dirty="0">
                <a:latin typeface="Arial" panose="020B0604020202020204" pitchFamily="34" charset="0"/>
                <a:ea typeface="Calibri" panose="020F0502020204030204" pitchFamily="34" charset="0"/>
                <a:cs typeface="Times New Roman" panose="02020603050405020304" pitchFamily="18" charset="0"/>
              </a:rPr>
              <a:t>      </a:t>
            </a:r>
            <a:r>
              <a:rPr lang="en-US" sz="1400" b="1" dirty="0">
                <a:latin typeface="Calibri" panose="020F0502020204030204" pitchFamily="34" charset="0"/>
                <a:ea typeface="Calibri" panose="020F0502020204030204" pitchFamily="34" charset="0"/>
                <a:cs typeface="Times New Roman" panose="02020603050405020304" pitchFamily="18" charset="0"/>
              </a:rPr>
              <a:t> </a:t>
            </a: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https://www.sba.gov/business-guide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10 Steps to Starting Your Small Business Guide</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Information on business plans, funding suggestions etc.</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A212095E-8B8E-13CD-1666-462AA4CB441F}"/>
              </a:ext>
            </a:extLst>
          </p:cNvPr>
          <p:cNvPicPr>
            <a:picLocks noChangeAspect="1"/>
          </p:cNvPicPr>
          <p:nvPr/>
        </p:nvPicPr>
        <p:blipFill>
          <a:blip r:embed="rId5"/>
          <a:srcRect/>
          <a:stretch/>
        </p:blipFill>
        <p:spPr>
          <a:xfrm>
            <a:off x="6619649" y="6100304"/>
            <a:ext cx="2350200" cy="293775"/>
          </a:xfrm>
          <a:prstGeom prst="rect">
            <a:avLst/>
          </a:prstGeom>
        </p:spPr>
      </p:pic>
    </p:spTree>
    <p:extLst>
      <p:ext uri="{BB962C8B-B14F-4D97-AF65-F5344CB8AC3E}">
        <p14:creationId xmlns:p14="http://schemas.microsoft.com/office/powerpoint/2010/main" val="12874381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347526" y="587375"/>
            <a:ext cx="7924800" cy="560070"/>
          </a:xfrm>
        </p:spPr>
        <p:txBody>
          <a:bodyPr rtlCol="0">
            <a:noAutofit/>
          </a:bodyPr>
          <a:lstStyle/>
          <a:p>
            <a:pPr eaLnBrk="1" fontAlgn="auto" hangingPunct="1">
              <a:spcAft>
                <a:spcPts val="0"/>
              </a:spcAft>
              <a:defRPr/>
            </a:pPr>
            <a:r>
              <a:rPr lang="en-US" altLang="en-US" b="1" dirty="0">
                <a:solidFill>
                  <a:srgbClr val="00B0F0"/>
                </a:solidFill>
              </a:rPr>
              <a:t>Resources </a:t>
            </a:r>
          </a:p>
        </p:txBody>
      </p:sp>
      <p:sp>
        <p:nvSpPr>
          <p:cNvPr id="3" name="TextBox 2">
            <a:extLst>
              <a:ext uri="{FF2B5EF4-FFF2-40B4-BE49-F238E27FC236}">
                <a16:creationId xmlns:a16="http://schemas.microsoft.com/office/drawing/2014/main" id="{E8247309-1E0C-7223-0031-3D9823D4460B}"/>
              </a:ext>
            </a:extLst>
          </p:cNvPr>
          <p:cNvSpPr txBox="1"/>
          <p:nvPr/>
        </p:nvSpPr>
        <p:spPr>
          <a:xfrm>
            <a:off x="194310" y="1668642"/>
            <a:ext cx="8949690" cy="4431662"/>
          </a:xfrm>
          <a:prstGeom prst="rect">
            <a:avLst/>
          </a:prstGeom>
          <a:noFill/>
        </p:spPr>
        <p:txBody>
          <a:bodyPr wrap="square">
            <a:spAutoFit/>
          </a:bodyPr>
          <a:lstStyle/>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Phoenix Women Business Center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https://phoenixwbc.org/</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Provide counseling, training, business assistance and access to capital for women looking to grow or start their company.</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Greater Phoenix SCORE</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https://greaterphoenix.score.org/</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On Demand Training, in person and virtual webinars, and access to mentorship to support in development of a business plan and starting a small business.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Arizona Small Business Development Center</a:t>
            </a:r>
            <a:endParaRPr lang="en-US" sz="14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rPr>
              <a:t>https://azsbdc.net/how-we-help/</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Ongoing resources and training for small business.</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455B6805-EB8F-1A43-EFDD-397BA115F0E7}"/>
              </a:ext>
            </a:extLst>
          </p:cNvPr>
          <p:cNvPicPr>
            <a:picLocks noChangeAspect="1"/>
          </p:cNvPicPr>
          <p:nvPr/>
        </p:nvPicPr>
        <p:blipFill>
          <a:blip r:embed="rId6"/>
          <a:srcRect/>
          <a:stretch/>
        </p:blipFill>
        <p:spPr>
          <a:xfrm>
            <a:off x="6619649" y="6100304"/>
            <a:ext cx="2350200" cy="293775"/>
          </a:xfrm>
          <a:prstGeom prst="rect">
            <a:avLst/>
          </a:prstGeom>
        </p:spPr>
      </p:pic>
    </p:spTree>
    <p:extLst>
      <p:ext uri="{BB962C8B-B14F-4D97-AF65-F5344CB8AC3E}">
        <p14:creationId xmlns:p14="http://schemas.microsoft.com/office/powerpoint/2010/main" val="35115236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108585" y="536584"/>
            <a:ext cx="7924800" cy="560070"/>
          </a:xfrm>
        </p:spPr>
        <p:txBody>
          <a:bodyPr rtlCol="0">
            <a:noAutofit/>
          </a:bodyPr>
          <a:lstStyle/>
          <a:p>
            <a:pPr eaLnBrk="1" fontAlgn="auto" hangingPunct="1">
              <a:spcAft>
                <a:spcPts val="0"/>
              </a:spcAft>
              <a:defRPr/>
            </a:pPr>
            <a:r>
              <a:rPr lang="en-US" altLang="en-US" b="1" dirty="0">
                <a:solidFill>
                  <a:srgbClr val="00B0F0"/>
                </a:solidFill>
              </a:rPr>
              <a:t>Resources</a:t>
            </a:r>
            <a:r>
              <a:rPr lang="en-US" altLang="en-US" dirty="0">
                <a:solidFill>
                  <a:srgbClr val="00B0F0"/>
                </a:solidFill>
              </a:rPr>
              <a:t> </a:t>
            </a:r>
          </a:p>
        </p:txBody>
      </p:sp>
      <p:sp>
        <p:nvSpPr>
          <p:cNvPr id="4" name="TextBox 3">
            <a:extLst>
              <a:ext uri="{FF2B5EF4-FFF2-40B4-BE49-F238E27FC236}">
                <a16:creationId xmlns:a16="http://schemas.microsoft.com/office/drawing/2014/main" id="{B9E63E95-4824-7599-5DE8-1A754AC40AE2}"/>
              </a:ext>
            </a:extLst>
          </p:cNvPr>
          <p:cNvSpPr txBox="1"/>
          <p:nvPr/>
        </p:nvSpPr>
        <p:spPr>
          <a:xfrm>
            <a:off x="108585" y="1096654"/>
            <a:ext cx="8698230" cy="5126981"/>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err="1">
                <a:effectLst/>
                <a:latin typeface="Arial" panose="020B0604020202020204" pitchFamily="34" charset="0"/>
                <a:ea typeface="Calibri" panose="020F0502020204030204" pitchFamily="34" charset="0"/>
                <a:cs typeface="Times New Roman" panose="02020603050405020304" pitchFamily="18" charset="0"/>
              </a:rPr>
              <a:t>DreamBuilder</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3"/>
              </a:rPr>
              <a:t>www.dreambuilder.org</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Free online learning program developed for women who want to start or grow their own business.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National Center for Disability Entrepreneurship</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https://www.viscardicenter.org/entrepreneurship/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Program with curriculum for any person with a disability looking to launch or expand a business. Visit website to see if accepting new applications. </a:t>
            </a:r>
            <a:endParaRPr lang="en-US"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Disability Small Business Hub</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5"/>
              </a:rPr>
              <a:t>https://www.disabilitysmallbusiness.org/</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A collaboration between the National Disability Institute and the U.S. Small Business Administration.  Provides current resources, podcasts, trainings, and events to start, build, and grow your small business.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CC995EE7-14BF-179F-A15F-F4FBB62E9D49}"/>
              </a:ext>
            </a:extLst>
          </p:cNvPr>
          <p:cNvPicPr>
            <a:picLocks noChangeAspect="1"/>
          </p:cNvPicPr>
          <p:nvPr/>
        </p:nvPicPr>
        <p:blipFill>
          <a:blip r:embed="rId6"/>
          <a:srcRect/>
          <a:stretch/>
        </p:blipFill>
        <p:spPr>
          <a:xfrm>
            <a:off x="6456615" y="6174528"/>
            <a:ext cx="2350200" cy="293775"/>
          </a:xfrm>
          <a:prstGeom prst="rect">
            <a:avLst/>
          </a:prstGeom>
        </p:spPr>
      </p:pic>
    </p:spTree>
    <p:extLst>
      <p:ext uri="{BB962C8B-B14F-4D97-AF65-F5344CB8AC3E}">
        <p14:creationId xmlns:p14="http://schemas.microsoft.com/office/powerpoint/2010/main" val="26275544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9742A2A4-2C0D-6B2D-5114-42C2AE7D892E}"/>
              </a:ext>
            </a:extLst>
          </p:cNvPr>
          <p:cNvSpPr>
            <a:spLocks noGrp="1" noChangeArrowheads="1"/>
          </p:cNvSpPr>
          <p:nvPr>
            <p:ph type="ctrTitle"/>
          </p:nvPr>
        </p:nvSpPr>
        <p:spPr>
          <a:xfrm>
            <a:off x="108585" y="536584"/>
            <a:ext cx="7924800" cy="560070"/>
          </a:xfrm>
        </p:spPr>
        <p:txBody>
          <a:bodyPr rtlCol="0">
            <a:noAutofit/>
          </a:bodyPr>
          <a:lstStyle/>
          <a:p>
            <a:pPr eaLnBrk="1" fontAlgn="auto" hangingPunct="1">
              <a:spcAft>
                <a:spcPts val="0"/>
              </a:spcAft>
              <a:defRPr/>
            </a:pPr>
            <a:r>
              <a:rPr lang="en-US" altLang="en-US" b="1" dirty="0">
                <a:solidFill>
                  <a:srgbClr val="00B0F0"/>
                </a:solidFill>
              </a:rPr>
              <a:t>Resources</a:t>
            </a:r>
            <a:r>
              <a:rPr lang="en-US" altLang="en-US" dirty="0">
                <a:solidFill>
                  <a:srgbClr val="00B0F0"/>
                </a:solidFill>
              </a:rPr>
              <a:t> </a:t>
            </a:r>
          </a:p>
        </p:txBody>
      </p:sp>
      <p:sp>
        <p:nvSpPr>
          <p:cNvPr id="4" name="TextBox 3">
            <a:extLst>
              <a:ext uri="{FF2B5EF4-FFF2-40B4-BE49-F238E27FC236}">
                <a16:creationId xmlns:a16="http://schemas.microsoft.com/office/drawing/2014/main" id="{B9E63E95-4824-7599-5DE8-1A754AC40AE2}"/>
              </a:ext>
            </a:extLst>
          </p:cNvPr>
          <p:cNvSpPr txBox="1"/>
          <p:nvPr/>
        </p:nvSpPr>
        <p:spPr>
          <a:xfrm>
            <a:off x="108585" y="1096654"/>
            <a:ext cx="8698230" cy="3433376"/>
          </a:xfrm>
          <a:prstGeom prst="rect">
            <a:avLst/>
          </a:prstGeom>
          <a:noFill/>
        </p:spPr>
        <p:txBody>
          <a:bodyPr wrap="square">
            <a:spAutoFit/>
          </a:bodyPr>
          <a:lstStyle/>
          <a:p>
            <a:pPr marL="285750" marR="0" indent="-285750">
              <a:lnSpc>
                <a:spcPct val="107000"/>
              </a:lnSpc>
              <a:spcBef>
                <a:spcPts val="0"/>
              </a:spcBef>
              <a:spcAft>
                <a:spcPts val="800"/>
              </a:spcAft>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  </a:t>
            </a:r>
            <a:r>
              <a:rPr lang="en-US" b="1" dirty="0">
                <a:solidFill>
                  <a:srgbClr val="0E101A"/>
                </a:solidFill>
                <a:effectLst/>
                <a:latin typeface="Arial" panose="020B0604020202020204" pitchFamily="34" charset="0"/>
                <a:cs typeface="Arial" panose="020B0604020202020204" pitchFamily="34" charset="0"/>
              </a:rPr>
              <a:t>Securing Your Financial Future Toolkit</a:t>
            </a:r>
            <a:r>
              <a:rPr lang="en-US" dirty="0">
                <a:solidFill>
                  <a:srgbClr val="4A6EE0"/>
                </a:solidFill>
                <a:latin typeface="Arial" panose="020B0604020202020204" pitchFamily="34" charset="0"/>
                <a:cs typeface="Arial" panose="020B0604020202020204" pitchFamily="34" charset="0"/>
              </a:rPr>
              <a:t>          </a:t>
            </a:r>
            <a:r>
              <a:rPr lang="en-US" dirty="0">
                <a:solidFill>
                  <a:srgbClr val="4A6EE0"/>
                </a:solidFill>
                <a:effectLst/>
                <a:latin typeface="Arial" panose="020B0604020202020204" pitchFamily="34" charset="0"/>
                <a:cs typeface="Arial" panose="020B0604020202020204" pitchFamily="34" charset="0"/>
                <a:hlinkClick r:id="rId3"/>
              </a:rPr>
              <a:t>www.dol.gov/agencies/ebsa/</a:t>
            </a:r>
            <a:r>
              <a:rPr lang="en-US">
                <a:solidFill>
                  <a:srgbClr val="4A6EE0"/>
                </a:solidFill>
                <a:effectLst/>
                <a:latin typeface="Arial" panose="020B0604020202020204" pitchFamily="34" charset="0"/>
                <a:cs typeface="Arial" panose="020B0604020202020204" pitchFamily="34" charset="0"/>
                <a:hlinkClick r:id="rId3"/>
              </a:rPr>
              <a:t>secure-your-financial-future</a:t>
            </a:r>
            <a:r>
              <a:rPr lang="en-US">
                <a:solidFill>
                  <a:srgbClr val="4A6EE0"/>
                </a:solidFill>
                <a:effectLst/>
                <a:latin typeface="Arial" panose="020B0604020202020204" pitchFamily="34" charset="0"/>
                <a:cs typeface="Arial" panose="020B0604020202020204" pitchFamily="34" charset="0"/>
              </a:rPr>
              <a:t>                                   </a:t>
            </a:r>
            <a:r>
              <a:rPr lang="en-US">
                <a:solidFill>
                  <a:srgbClr val="0E101A"/>
                </a:solidFill>
                <a:effectLst/>
                <a:latin typeface="Arial" panose="020B0604020202020204" pitchFamily="34" charset="0"/>
                <a:cs typeface="Arial" panose="020B0604020202020204" pitchFamily="34" charset="0"/>
              </a:rPr>
              <a:t>The </a:t>
            </a:r>
            <a:r>
              <a:rPr lang="en-US" dirty="0">
                <a:solidFill>
                  <a:srgbClr val="0E101A"/>
                </a:solidFill>
                <a:effectLst/>
                <a:latin typeface="Arial" panose="020B0604020202020204" pitchFamily="34" charset="0"/>
                <a:cs typeface="Arial" panose="020B0604020202020204" pitchFamily="34" charset="0"/>
              </a:rPr>
              <a:t>Securing Your Financial Future Toolkit was developed by U.S. Department    </a:t>
            </a:r>
            <a:r>
              <a:rPr lang="en-US" dirty="0">
                <a:solidFill>
                  <a:srgbClr val="0E101A"/>
                </a:solidFill>
                <a:latin typeface="Arial" panose="020B0604020202020204" pitchFamily="34" charset="0"/>
                <a:cs typeface="Arial" panose="020B0604020202020204" pitchFamily="34" charset="0"/>
              </a:rPr>
              <a:t>  </a:t>
            </a:r>
            <a:r>
              <a:rPr lang="en-US" dirty="0">
                <a:solidFill>
                  <a:srgbClr val="0E101A"/>
                </a:solidFill>
                <a:effectLst/>
                <a:latin typeface="Arial" panose="020B0604020202020204" pitchFamily="34" charset="0"/>
                <a:cs typeface="Arial" panose="020B0604020202020204" pitchFamily="34" charset="0"/>
              </a:rPr>
              <a:t>of Labor’s Office of Disability Employment Policy (ODEP) and Employee Benefits Security Administration (EBSA). It’s a guide for people with disabilities who strive to obtain or maintain employment and achieve financial stability. </a:t>
            </a:r>
            <a:endParaRPr lang="en-US" dirty="0">
              <a:effectLst/>
              <a:latin typeface="Arial" panose="020B0604020202020204" pitchFamily="34" charset="0"/>
              <a:ea typeface="Calibri" panose="020F0502020204030204" pitchFamily="34" charset="0"/>
              <a:cs typeface="Arial" panose="020B0604020202020204" pitchFamily="34" charset="0"/>
            </a:endParaRPr>
          </a:p>
          <a:p>
            <a:pPr marL="504825">
              <a:lnSpc>
                <a:spcPct val="107000"/>
              </a:lnSpc>
            </a:pPr>
            <a:r>
              <a:rPr lang="en-US" sz="1800" dirty="0">
                <a:effectLst/>
                <a:latin typeface="Calibri" panose="020F0502020204030204" pitchFamily="34" charset="0"/>
                <a:ea typeface="Calibri" panose="020F0502020204030204" pitchFamily="34" charset="0"/>
                <a:cs typeface="Times New Roman" panose="02020603050405020304" pitchFamily="18" charset="0"/>
              </a:rPr>
              <a:t>  </a:t>
            </a:r>
          </a:p>
          <a:p>
            <a:pPr marL="342900" marR="0" lvl="0" indent="-342900">
              <a:lnSpc>
                <a:spcPct val="107000"/>
              </a:lnSpc>
              <a:spcBef>
                <a:spcPts val="0"/>
              </a:spcBef>
              <a:spcAft>
                <a:spcPts val="0"/>
              </a:spcAft>
              <a:buFont typeface="Symbol" pitchFamily="2" charset="2"/>
              <a:buChar char=""/>
            </a:pPr>
            <a:r>
              <a:rPr lang="en-US" sz="1800" b="1" dirty="0">
                <a:effectLst/>
                <a:latin typeface="Arial" panose="020B0604020202020204" pitchFamily="34" charset="0"/>
                <a:ea typeface="Calibri" panose="020F0502020204030204" pitchFamily="34" charset="0"/>
                <a:cs typeface="Times New Roman" panose="02020603050405020304" pitchFamily="18" charset="0"/>
              </a:rPr>
              <a:t>National Center for Disability Entrepreneurship</a:t>
            </a:r>
            <a:endParaRPr lang="en-US" sz="1800" b="1"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0"/>
              </a:spcAft>
            </a:pPr>
            <a:r>
              <a:rPr lang="en-US" sz="1800" u="sng" dirty="0">
                <a:solidFill>
                  <a:srgbClr val="0563C1"/>
                </a:solidFill>
                <a:effectLst/>
                <a:latin typeface="Arial" panose="020B0604020202020204" pitchFamily="34" charset="0"/>
                <a:ea typeface="Calibri" panose="020F0502020204030204" pitchFamily="34" charset="0"/>
                <a:cs typeface="Times New Roman" panose="02020603050405020304" pitchFamily="18" charset="0"/>
                <a:hlinkClick r:id="rId4"/>
              </a:rPr>
              <a:t>https://www.viscardicenter.org/entrepreneurship/</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504825" marR="0">
              <a:lnSpc>
                <a:spcPct val="107000"/>
              </a:lnSpc>
              <a:spcBef>
                <a:spcPts val="0"/>
              </a:spcBef>
              <a:spcAft>
                <a:spcPts val="800"/>
              </a:spcAft>
            </a:pPr>
            <a:r>
              <a:rPr lang="en-US"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Program with curriculum for any person with a disability looking to launch or expand a business. Visit website to see if accepting new applications.</a:t>
            </a:r>
          </a:p>
        </p:txBody>
      </p:sp>
      <p:pic>
        <p:nvPicPr>
          <p:cNvPr id="2" name="Picture 1" descr="Ability360 logo">
            <a:extLst>
              <a:ext uri="{FF2B5EF4-FFF2-40B4-BE49-F238E27FC236}">
                <a16:creationId xmlns:a16="http://schemas.microsoft.com/office/drawing/2014/main" id="{CC995EE7-14BF-179F-A15F-F4FBB62E9D49}"/>
              </a:ext>
            </a:extLst>
          </p:cNvPr>
          <p:cNvPicPr>
            <a:picLocks noChangeAspect="1"/>
          </p:cNvPicPr>
          <p:nvPr/>
        </p:nvPicPr>
        <p:blipFill>
          <a:blip r:embed="rId5"/>
          <a:srcRect/>
          <a:stretch/>
        </p:blipFill>
        <p:spPr>
          <a:xfrm>
            <a:off x="6456615" y="6174528"/>
            <a:ext cx="2350200" cy="293775"/>
          </a:xfrm>
          <a:prstGeom prst="rect">
            <a:avLst/>
          </a:prstGeom>
        </p:spPr>
      </p:pic>
    </p:spTree>
    <p:extLst>
      <p:ext uri="{BB962C8B-B14F-4D97-AF65-F5344CB8AC3E}">
        <p14:creationId xmlns:p14="http://schemas.microsoft.com/office/powerpoint/2010/main" val="35414172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descr="Thank you. Reach out to Ability360 or any of our presenters with follow-up questions.&#10;">
            <a:extLst>
              <a:ext uri="{FF2B5EF4-FFF2-40B4-BE49-F238E27FC236}">
                <a16:creationId xmlns:a16="http://schemas.microsoft.com/office/drawing/2014/main" id="{B9E63E95-4824-7599-5DE8-1A754AC40AE2}"/>
              </a:ext>
            </a:extLst>
          </p:cNvPr>
          <p:cNvSpPr txBox="1"/>
          <p:nvPr/>
        </p:nvSpPr>
        <p:spPr>
          <a:xfrm>
            <a:off x="108585" y="1096654"/>
            <a:ext cx="8698230" cy="3248390"/>
          </a:xfrm>
          <a:prstGeom prst="rect">
            <a:avLst/>
          </a:prstGeom>
          <a:noFill/>
        </p:spPr>
        <p:txBody>
          <a:bodyPr wrap="square">
            <a:spAutoFit/>
          </a:bodyPr>
          <a:lstStyle/>
          <a:p>
            <a:pPr marL="0" marR="0">
              <a:lnSpc>
                <a:spcPct val="107000"/>
              </a:lnSpc>
              <a:spcBef>
                <a:spcPts val="0"/>
              </a:spcBef>
              <a:spcAft>
                <a:spcPts val="800"/>
              </a:spcAft>
            </a:pPr>
            <a:endParaRPr lang="en-US" sz="2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endParaRPr lang="en-US" sz="2800" dirty="0">
              <a:effectLst/>
              <a:latin typeface="Arial" panose="020B060402020202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Reach out to Ability360 or any of our presenters with follow-up questions.</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 name="Picture 1" descr="Ability360 logo">
            <a:extLst>
              <a:ext uri="{FF2B5EF4-FFF2-40B4-BE49-F238E27FC236}">
                <a16:creationId xmlns:a16="http://schemas.microsoft.com/office/drawing/2014/main" id="{CC995EE7-14BF-179F-A15F-F4FBB62E9D49}"/>
              </a:ext>
            </a:extLst>
          </p:cNvPr>
          <p:cNvPicPr>
            <a:picLocks noChangeAspect="1"/>
          </p:cNvPicPr>
          <p:nvPr/>
        </p:nvPicPr>
        <p:blipFill>
          <a:blip r:embed="rId3"/>
          <a:srcRect/>
          <a:stretch/>
        </p:blipFill>
        <p:spPr>
          <a:xfrm>
            <a:off x="6456615" y="6174528"/>
            <a:ext cx="2350200" cy="293775"/>
          </a:xfrm>
          <a:prstGeom prst="rect">
            <a:avLst/>
          </a:prstGeom>
        </p:spPr>
      </p:pic>
      <p:pic>
        <p:nvPicPr>
          <p:cNvPr id="7" name="Picture 6" descr="A picture of a colorful thank you.">
            <a:extLst>
              <a:ext uri="{FF2B5EF4-FFF2-40B4-BE49-F238E27FC236}">
                <a16:creationId xmlns:a16="http://schemas.microsoft.com/office/drawing/2014/main" id="{5A5426A1-F425-92A2-07F1-B8F0646830E1}"/>
              </a:ext>
            </a:extLst>
          </p:cNvPr>
          <p:cNvPicPr>
            <a:picLocks noChangeAspect="1"/>
          </p:cNvPicPr>
          <p:nvPr/>
        </p:nvPicPr>
        <p:blipFill>
          <a:blip r:embed="rId4"/>
          <a:stretch>
            <a:fillRect/>
          </a:stretch>
        </p:blipFill>
        <p:spPr>
          <a:xfrm>
            <a:off x="1601839" y="650564"/>
            <a:ext cx="4744531" cy="2372318"/>
          </a:xfrm>
          <a:prstGeom prst="rect">
            <a:avLst/>
          </a:prstGeom>
        </p:spPr>
      </p:pic>
    </p:spTree>
    <p:extLst>
      <p:ext uri="{BB962C8B-B14F-4D97-AF65-F5344CB8AC3E}">
        <p14:creationId xmlns:p14="http://schemas.microsoft.com/office/powerpoint/2010/main" val="3211550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533957" y="348343"/>
            <a:ext cx="7315200" cy="762000"/>
          </a:xfrm>
        </p:spPr>
        <p:txBody>
          <a:bodyPr/>
          <a:lstStyle/>
          <a:p>
            <a:pPr eaLnBrk="1" hangingPunct="1"/>
            <a:r>
              <a:rPr lang="en-US" altLang="en-US" b="1" dirty="0">
                <a:solidFill>
                  <a:srgbClr val="00B0F0"/>
                </a:solidFill>
              </a:rPr>
              <a:t>Learning Objectives  </a:t>
            </a:r>
          </a:p>
        </p:txBody>
      </p:sp>
      <p:sp>
        <p:nvSpPr>
          <p:cNvPr id="13315" name="Rectangle 3">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492734" y="1687286"/>
            <a:ext cx="5257800" cy="4060371"/>
          </a:xfrm>
        </p:spPr>
        <p:txBody>
          <a:bodyPr>
            <a:normAutofit/>
          </a:bodyPr>
          <a:lstStyle/>
          <a:p>
            <a:pPr marL="0" marR="0" lvl="0" indent="0" algn="l" defTabSz="685800" rtl="0" eaLnBrk="1" fontAlgn="auto" latinLnBrk="0" hangingPunct="1">
              <a:lnSpc>
                <a:spcPct val="90000"/>
              </a:lnSpc>
              <a:spcBef>
                <a:spcPts val="75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Participants will learn strategies to</a:t>
            </a:r>
            <a:r>
              <a:rPr kumimoji="0" lang="en-US" sz="24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 Credit and pay day loans</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lang="en-US" sz="2400" dirty="0">
                <a:solidFill>
                  <a:prstClr val="black"/>
                </a:solidFill>
                <a:latin typeface="Arial" panose="020B0604020202020204" pitchFamily="34" charset="0"/>
                <a:ea typeface="Calibri" panose="020F0502020204030204" pitchFamily="34" charset="0"/>
                <a:cs typeface="Times New Roman" panose="02020603050405020304" pitchFamily="18" charset="0"/>
              </a:rPr>
              <a:t>Challenges</a:t>
            </a:r>
          </a:p>
          <a:p>
            <a:pPr marL="213122" marR="0" lvl="1" indent="-213122" algn="l" defTabSz="685800" rtl="0" eaLnBrk="1" fontAlgn="auto" latinLnBrk="0" hangingPunct="1">
              <a:lnSpc>
                <a:spcPct val="90000"/>
              </a:lnSpc>
              <a:spcBef>
                <a:spcPts val="375"/>
              </a:spcBef>
              <a:spcAft>
                <a:spcPts val="0"/>
              </a:spcAft>
              <a:buClr>
                <a:srgbClr val="2560AF"/>
              </a:buClr>
              <a:buSzTx/>
              <a:buFont typeface="Arial" panose="020B0604020202020204" pitchFamily="34" charset="0"/>
              <a:buBlip>
                <a:blip r:embed="rId3"/>
              </a:buBlip>
              <a:tabLst/>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E</a:t>
            </a:r>
            <a:r>
              <a:rPr lang="en-US" sz="2400" dirty="0">
                <a:solidFill>
                  <a:prstClr val="black"/>
                </a:solidFill>
                <a:latin typeface="Arial" panose="020B0604020202020204" pitchFamily="34" charset="0"/>
                <a:ea typeface="Calibri" panose="020F0502020204030204" pitchFamily="34" charset="0"/>
                <a:cs typeface="Times New Roman" panose="02020603050405020304" pitchFamily="18" charset="0"/>
              </a:rPr>
              <a:t>N for Entrepreneurs</a:t>
            </a: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213122" lvl="1" indent="-213122" algn="l">
              <a:buClr>
                <a:srgbClr val="2560AF"/>
              </a:buClr>
              <a:buBlip>
                <a:blip r:embed="rId3"/>
              </a:buBlip>
              <a:defRPr/>
            </a:pP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Times New Roman" panose="02020603050405020304" pitchFamily="18" charset="0"/>
              </a:rPr>
              <a:t>Panel of Disability Service </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providers </a:t>
            </a: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(WIPA , </a:t>
            </a:r>
            <a:r>
              <a:rPr kumimoji="0" lang="en-US" altLang="en-US" sz="2400" b="0" i="0" u="none" strike="noStrike" kern="1200" cap="none" spc="0" normalizeH="0" baseline="0" noProof="0" dirty="0">
                <a:ln>
                  <a:noFill/>
                </a:ln>
                <a:solidFill>
                  <a:srgbClr val="595959">
                    <a:lumMod val="50000"/>
                  </a:srgbClr>
                </a:solidFill>
                <a:effectLst/>
                <a:uLnTx/>
                <a:uFillTx/>
                <a:latin typeface="Arial" panose="020B0604020202020204" pitchFamily="34" charset="0"/>
                <a:ea typeface="Verdana" panose="020B0604030504040204" pitchFamily="34" charset="0"/>
                <a:cs typeface="Arial" panose="020B0604020202020204" pitchFamily="34" charset="0"/>
                <a:sym typeface="Calibri"/>
              </a:rPr>
              <a:t>AHCCCS Freedom, </a:t>
            </a:r>
            <a:r>
              <a:rPr lang="en-US" sz="2400" dirty="0">
                <a:solidFill>
                  <a:prstClr val="black"/>
                </a:solidFill>
                <a:latin typeface="Arial" panose="020B0604020202020204" pitchFamily="34" charset="0"/>
                <a:ea typeface="Calibri" panose="020F0502020204030204" pitchFamily="34" charset="0"/>
                <a:cs typeface="Arial" panose="020B0604020202020204" pitchFamily="34" charset="0"/>
              </a:rPr>
              <a:t>ABLE</a:t>
            </a:r>
            <a:r>
              <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 and VR)</a:t>
            </a:r>
          </a:p>
          <a:p>
            <a:pPr marL="213122" lvl="1" indent="-213122" algn="l">
              <a:buClr>
                <a:srgbClr val="2560AF"/>
              </a:buClr>
              <a:buBlip>
                <a:blip r:embed="rId3"/>
              </a:buBlip>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eaLnBrk="1" hangingPunct="1">
              <a:lnSpc>
                <a:spcPct val="90000"/>
              </a:lnSpc>
            </a:pPr>
            <a:endParaRPr lang="en-US" altLang="en-US" dirty="0">
              <a:solidFill>
                <a:schemeClr val="tx1"/>
              </a:solidFill>
            </a:endParaRPr>
          </a:p>
        </p:txBody>
      </p:sp>
      <p:pic>
        <p:nvPicPr>
          <p:cNvPr id="5" name="Picture 4" descr="A dart hitting the center of a target&#10;&#10;Description automatically generated with medium confidence">
            <a:extLst>
              <a:ext uri="{FF2B5EF4-FFF2-40B4-BE49-F238E27FC236}">
                <a16:creationId xmlns:a16="http://schemas.microsoft.com/office/drawing/2014/main" id="{D2D5F9DB-7881-8A19-C68D-6B6E255CAA8E}"/>
              </a:ext>
            </a:extLst>
          </p:cNvPr>
          <p:cNvPicPr>
            <a:picLocks noChangeAspect="1"/>
          </p:cNvPicPr>
          <p:nvPr/>
        </p:nvPicPr>
        <p:blipFill>
          <a:blip r:embed="rId4"/>
          <a:stretch>
            <a:fillRect/>
          </a:stretch>
        </p:blipFill>
        <p:spPr>
          <a:xfrm>
            <a:off x="5750534" y="1404256"/>
            <a:ext cx="3393466" cy="4996543"/>
          </a:xfrm>
          <a:prstGeom prst="rect">
            <a:avLst/>
          </a:prstGeom>
        </p:spPr>
      </p:pic>
      <p:pic>
        <p:nvPicPr>
          <p:cNvPr id="2" name="Picture 1" descr="Ability360 logo">
            <a:extLst>
              <a:ext uri="{FF2B5EF4-FFF2-40B4-BE49-F238E27FC236}">
                <a16:creationId xmlns:a16="http://schemas.microsoft.com/office/drawing/2014/main" id="{49DCE118-877E-4504-A9C0-21542A5C2FA9}"/>
              </a:ext>
            </a:extLst>
          </p:cNvPr>
          <p:cNvPicPr>
            <a:picLocks noChangeAspect="1"/>
          </p:cNvPicPr>
          <p:nvPr/>
        </p:nvPicPr>
        <p:blipFill>
          <a:blip r:embed="rId5"/>
          <a:srcRect/>
          <a:stretch/>
        </p:blipFill>
        <p:spPr>
          <a:xfrm>
            <a:off x="6674057" y="6237514"/>
            <a:ext cx="2350200" cy="293775"/>
          </a:xfrm>
          <a:prstGeom prst="rect">
            <a:avLst/>
          </a:prstGeom>
        </p:spPr>
      </p:pic>
    </p:spTree>
    <p:extLst>
      <p:ext uri="{BB962C8B-B14F-4D97-AF65-F5344CB8AC3E}">
        <p14:creationId xmlns:p14="http://schemas.microsoft.com/office/powerpoint/2010/main" val="13912543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643890" y="274320"/>
            <a:ext cx="7315200" cy="762000"/>
          </a:xfrm>
        </p:spPr>
        <p:txBody>
          <a:bodyPr>
            <a:normAutofit/>
          </a:bodyPr>
          <a:lstStyle/>
          <a:p>
            <a:pPr eaLnBrk="1" hangingPunct="1"/>
            <a:r>
              <a:rPr lang="en-US" altLang="en-US" b="1" dirty="0">
                <a:solidFill>
                  <a:srgbClr val="00B0F0"/>
                </a:solidFill>
              </a:rPr>
              <a:t>Ability 360 –Who We Are  </a:t>
            </a:r>
          </a:p>
        </p:txBody>
      </p:sp>
      <p:sp>
        <p:nvSpPr>
          <p:cNvPr id="13315" name="Rectangle 3">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3512277" y="3027408"/>
            <a:ext cx="5323113" cy="2503714"/>
          </a:xfrm>
        </p:spPr>
        <p:txBody>
          <a:bodyPr/>
          <a:lstStyle/>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endParaRPr lang="en-US" altLang="en-US" dirty="0">
              <a:solidFill>
                <a:schemeClr val="tx1"/>
              </a:solidFill>
            </a:endParaRPr>
          </a:p>
          <a:p>
            <a:pPr eaLnBrk="1" hangingPunct="1">
              <a:lnSpc>
                <a:spcPct val="90000"/>
              </a:lnSpc>
            </a:pPr>
            <a:r>
              <a:rPr lang="en-US" altLang="en-US" sz="2400" b="1" dirty="0">
                <a:solidFill>
                  <a:schemeClr val="tx1"/>
                </a:solidFill>
              </a:rPr>
              <a:t>April Reed, LMSW</a:t>
            </a:r>
            <a:r>
              <a:rPr lang="en-US" sz="2400" dirty="0"/>
              <a:t/>
            </a:r>
            <a:br>
              <a:rPr lang="en-US" sz="2400" dirty="0"/>
            </a:br>
            <a:r>
              <a:rPr lang="en-US" sz="2400" b="0" i="0" dirty="0">
                <a:solidFill>
                  <a:srgbClr val="500050"/>
                </a:solidFill>
                <a:effectLst/>
              </a:rPr>
              <a:t>Vice President of Advocacy</a:t>
            </a:r>
            <a:endParaRPr lang="en-US" altLang="en-US" sz="2400" dirty="0">
              <a:solidFill>
                <a:schemeClr val="tx1"/>
              </a:solidFill>
            </a:endParaRPr>
          </a:p>
          <a:p>
            <a:pPr eaLnBrk="1" hangingPunct="1">
              <a:lnSpc>
                <a:spcPct val="90000"/>
              </a:lnSpc>
            </a:pPr>
            <a:endParaRPr lang="en-US" altLang="en-US" dirty="0">
              <a:solidFill>
                <a:schemeClr val="tx1"/>
              </a:solidFill>
            </a:endParaRPr>
          </a:p>
        </p:txBody>
      </p:sp>
      <p:pic>
        <p:nvPicPr>
          <p:cNvPr id="2" name="Picture 1" descr="Ability360 logo">
            <a:extLst>
              <a:ext uri="{FF2B5EF4-FFF2-40B4-BE49-F238E27FC236}">
                <a16:creationId xmlns:a16="http://schemas.microsoft.com/office/drawing/2014/main" id="{2C9ACE4C-F369-B6F1-E5A3-AB8E097C72F5}"/>
              </a:ext>
            </a:extLst>
          </p:cNvPr>
          <p:cNvPicPr>
            <a:picLocks noChangeAspect="1"/>
          </p:cNvPicPr>
          <p:nvPr/>
        </p:nvPicPr>
        <p:blipFill>
          <a:blip r:embed="rId3"/>
          <a:srcRect/>
          <a:stretch/>
        </p:blipFill>
        <p:spPr>
          <a:xfrm>
            <a:off x="6619649" y="6100304"/>
            <a:ext cx="2350200" cy="293775"/>
          </a:xfrm>
          <a:prstGeom prst="rect">
            <a:avLst/>
          </a:prstGeom>
        </p:spPr>
      </p:pic>
      <p:pic>
        <p:nvPicPr>
          <p:cNvPr id="4" name="Picture 3" descr="A person with blonde hair wearing glasses&#10;&#10;Description automatically generated with low confidence">
            <a:extLst>
              <a:ext uri="{FF2B5EF4-FFF2-40B4-BE49-F238E27FC236}">
                <a16:creationId xmlns:a16="http://schemas.microsoft.com/office/drawing/2014/main" id="{09324AA0-E995-D0C1-C893-4CAE9C228045}"/>
              </a:ext>
            </a:extLst>
          </p:cNvPr>
          <p:cNvPicPr>
            <a:picLocks noChangeAspect="1"/>
          </p:cNvPicPr>
          <p:nvPr/>
        </p:nvPicPr>
        <p:blipFill>
          <a:blip r:embed="rId4"/>
          <a:stretch>
            <a:fillRect/>
          </a:stretch>
        </p:blipFill>
        <p:spPr>
          <a:xfrm>
            <a:off x="308610" y="1543050"/>
            <a:ext cx="3780473" cy="5040630"/>
          </a:xfrm>
          <a:prstGeom prst="rect">
            <a:avLst/>
          </a:prstGeom>
        </p:spPr>
      </p:pic>
    </p:spTree>
    <p:extLst>
      <p:ext uri="{BB962C8B-B14F-4D97-AF65-F5344CB8AC3E}">
        <p14:creationId xmlns:p14="http://schemas.microsoft.com/office/powerpoint/2010/main" val="2960022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767144" y="852376"/>
            <a:ext cx="7315200" cy="762000"/>
          </a:xfrm>
        </p:spPr>
        <p:txBody>
          <a:bodyPr>
            <a:normAutofit fontScale="90000"/>
          </a:bodyPr>
          <a:lstStyle/>
          <a:p>
            <a:pPr eaLnBrk="1" hangingPunct="1"/>
            <a:r>
              <a:rPr lang="en-US" altLang="en-US" b="1" dirty="0">
                <a:solidFill>
                  <a:srgbClr val="00B0F0"/>
                </a:solidFill>
              </a:rPr>
              <a:t/>
            </a:r>
            <a:br>
              <a:rPr lang="en-US" altLang="en-US" b="1" dirty="0">
                <a:solidFill>
                  <a:srgbClr val="00B0F0"/>
                </a:solidFill>
              </a:rPr>
            </a:br>
            <a:r>
              <a:rPr lang="en-US" altLang="en-US" dirty="0">
                <a:solidFill>
                  <a:srgbClr val="00B0F0"/>
                </a:solidFill>
              </a:rPr>
              <a:t/>
            </a:r>
            <a:br>
              <a:rPr lang="en-US" altLang="en-US" dirty="0">
                <a:solidFill>
                  <a:srgbClr val="00B0F0"/>
                </a:solidFill>
              </a:rPr>
            </a:br>
            <a:r>
              <a:rPr lang="en-US" altLang="en-US" dirty="0">
                <a:solidFill>
                  <a:srgbClr val="00B0F0"/>
                </a:solidFill>
              </a:rPr>
              <a:t>Challenges- Concern of Loss of Public Benefits</a:t>
            </a:r>
          </a:p>
        </p:txBody>
      </p:sp>
      <p:sp>
        <p:nvSpPr>
          <p:cNvPr id="13315" name="Rectangle 3">
            <a:extLst>
              <a:ext uri="{FF2B5EF4-FFF2-40B4-BE49-F238E27FC236}">
                <a16:creationId xmlns:a16="http://schemas.microsoft.com/office/drawing/2014/main" id="{71153295-416D-9238-F600-B1FA14C57290}"/>
              </a:ext>
            </a:extLst>
          </p:cNvPr>
          <p:cNvSpPr>
            <a:spLocks noGrp="1" noChangeArrowheads="1"/>
          </p:cNvSpPr>
          <p:nvPr>
            <p:ph type="subTitle" idx="1"/>
          </p:nvPr>
        </p:nvSpPr>
        <p:spPr>
          <a:xfrm>
            <a:off x="238888" y="2039933"/>
            <a:ext cx="8371712" cy="4060371"/>
          </a:xfrm>
        </p:spPr>
        <p:txBody>
          <a:bodyPr>
            <a:normAutofit/>
          </a:bodyPr>
          <a:lstStyle/>
          <a:p>
            <a:pPr algn="l" eaLnBrk="1" fontAlgn="auto" hangingPunct="1">
              <a:lnSpc>
                <a:spcPct val="80000"/>
              </a:lnSpc>
              <a:spcAft>
                <a:spcPts val="0"/>
              </a:spcAft>
              <a:buFont typeface="Lucida Grande"/>
              <a:buNone/>
              <a:defRPr/>
            </a:pPr>
            <a:r>
              <a:rPr lang="en-US" altLang="en-US" sz="2400" b="1" dirty="0">
                <a:solidFill>
                  <a:schemeClr val="tx1"/>
                </a:solidFill>
              </a:rPr>
              <a:t>Fear of Losing SSI, SSDI, Health Insurance</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61% surveyed felt that the income generated from their business would affect their ability to obtain disability services.</a:t>
            </a:r>
          </a:p>
          <a:p>
            <a:pPr algn="l" eaLnBrk="1" fontAlgn="auto" hangingPunct="1">
              <a:lnSpc>
                <a:spcPct val="80000"/>
              </a:lnSpc>
              <a:spcAft>
                <a:spcPts val="0"/>
              </a:spcAft>
              <a:buFont typeface="Lucida Grande"/>
              <a:buNone/>
              <a:defRPr/>
            </a:pPr>
            <a:endParaRPr lang="en-US" altLang="en-US" sz="2400" dirty="0">
              <a:solidFill>
                <a:schemeClr val="tx1"/>
              </a:solidFill>
            </a:endParaRPr>
          </a:p>
          <a:p>
            <a:pPr algn="l" eaLnBrk="1" fontAlgn="auto" hangingPunct="1">
              <a:lnSpc>
                <a:spcPct val="80000"/>
              </a:lnSpc>
              <a:spcAft>
                <a:spcPts val="0"/>
              </a:spcAft>
              <a:buFont typeface="Lucida Grande"/>
              <a:buNone/>
              <a:defRPr/>
            </a:pPr>
            <a:r>
              <a:rPr lang="en-US" altLang="en-US" sz="2400" b="1" dirty="0">
                <a:solidFill>
                  <a:schemeClr val="tx1"/>
                </a:solidFill>
              </a:rPr>
              <a:t>Difficulty Accessing Needed Public Benefits</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While 39% percent of participants felt they would not need help, another 45% percent felt they did need help but weren’t able to receive help.  Only 16% indicated that they received assistance</a:t>
            </a:r>
            <a:endParaRPr lang="en-US" altLang="en-US" sz="2400" b="1" dirty="0">
              <a:solidFill>
                <a:schemeClr val="tx1"/>
              </a:solidFill>
            </a:endParaRPr>
          </a:p>
        </p:txBody>
      </p:sp>
      <p:pic>
        <p:nvPicPr>
          <p:cNvPr id="2" name="Picture 1" descr="Ability360 logo">
            <a:extLst>
              <a:ext uri="{FF2B5EF4-FFF2-40B4-BE49-F238E27FC236}">
                <a16:creationId xmlns:a16="http://schemas.microsoft.com/office/drawing/2014/main" id="{E84376D6-6258-AA13-5A2F-D0A69FC16EA8}"/>
              </a:ext>
            </a:extLst>
          </p:cNvPr>
          <p:cNvPicPr>
            <a:picLocks noChangeAspect="1"/>
          </p:cNvPicPr>
          <p:nvPr/>
        </p:nvPicPr>
        <p:blipFill>
          <a:blip r:embed="rId3"/>
          <a:srcRect/>
          <a:stretch/>
        </p:blipFill>
        <p:spPr>
          <a:xfrm>
            <a:off x="6619649" y="6100304"/>
            <a:ext cx="2350200" cy="293775"/>
          </a:xfrm>
          <a:prstGeom prst="rect">
            <a:avLst/>
          </a:prstGeom>
        </p:spPr>
      </p:pic>
    </p:spTree>
    <p:extLst>
      <p:ext uri="{BB962C8B-B14F-4D97-AF65-F5344CB8AC3E}">
        <p14:creationId xmlns:p14="http://schemas.microsoft.com/office/powerpoint/2010/main" val="9749301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97B4E4FA-C9F4-1A24-02C3-346762154738}"/>
              </a:ext>
            </a:extLst>
          </p:cNvPr>
          <p:cNvSpPr>
            <a:spLocks noGrp="1" noChangeArrowheads="1"/>
          </p:cNvSpPr>
          <p:nvPr>
            <p:ph type="ctrTitle"/>
          </p:nvPr>
        </p:nvSpPr>
        <p:spPr>
          <a:xfrm>
            <a:off x="685800" y="653143"/>
            <a:ext cx="7315200" cy="1295400"/>
          </a:xfrm>
        </p:spPr>
        <p:txBody>
          <a:bodyPr>
            <a:noAutofit/>
          </a:bodyPr>
          <a:lstStyle/>
          <a:p>
            <a:pPr eaLnBrk="1" hangingPunct="1"/>
            <a:r>
              <a:rPr lang="en-US" altLang="en-US" sz="4400" b="1" dirty="0">
                <a:solidFill>
                  <a:srgbClr val="00B0F0"/>
                </a:solidFill>
              </a:rPr>
              <a:t>Challenges- Accessing Credit and other Financial Services</a:t>
            </a:r>
          </a:p>
        </p:txBody>
      </p:sp>
      <p:sp>
        <p:nvSpPr>
          <p:cNvPr id="2" name="Rectangle 3">
            <a:extLst>
              <a:ext uri="{FF2B5EF4-FFF2-40B4-BE49-F238E27FC236}">
                <a16:creationId xmlns:a16="http://schemas.microsoft.com/office/drawing/2014/main" id="{9A717836-F168-AFBE-AD24-8076E6723E40}"/>
              </a:ext>
            </a:extLst>
          </p:cNvPr>
          <p:cNvSpPr>
            <a:spLocks noGrp="1" noChangeArrowheads="1"/>
          </p:cNvSpPr>
          <p:nvPr>
            <p:ph type="subTitle" idx="1"/>
          </p:nvPr>
        </p:nvSpPr>
        <p:spPr>
          <a:xfrm>
            <a:off x="685800" y="2590800"/>
            <a:ext cx="7772400" cy="3810000"/>
          </a:xfrm>
        </p:spPr>
        <p:txBody>
          <a:bodyPr rtlCol="0">
            <a:noAutofit/>
          </a:bodyPr>
          <a:lstStyle/>
          <a:p>
            <a:pPr algn="l" eaLnBrk="1" fontAlgn="auto" hangingPunct="1">
              <a:lnSpc>
                <a:spcPct val="80000"/>
              </a:lnSpc>
              <a:spcAft>
                <a:spcPts val="0"/>
              </a:spcAft>
              <a:buFont typeface="Lucida Grande"/>
              <a:buNone/>
              <a:defRPr/>
            </a:pPr>
            <a:r>
              <a:rPr lang="en-US" altLang="en-US" sz="2400" b="1" dirty="0">
                <a:solidFill>
                  <a:schemeClr val="tx1"/>
                </a:solidFill>
              </a:rPr>
              <a:t>Access to Loans</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40% of respondents indicated that they are uncomfortable taking out a loan due to their disability.</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30% said they didn’t want a loan and 24% did not think their application would be approved for any type credit.</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16% indicated they had sufficient funding and did not credit.</a:t>
            </a:r>
          </a:p>
          <a:p>
            <a:pPr marL="342900" indent="-342900" algn="l" eaLnBrk="1" fontAlgn="auto" hangingPunct="1">
              <a:lnSpc>
                <a:spcPct val="80000"/>
              </a:lnSpc>
              <a:spcAft>
                <a:spcPts val="0"/>
              </a:spcAft>
              <a:buFont typeface="Arial" panose="020B0604020202020204" pitchFamily="34" charset="0"/>
              <a:buChar char="•"/>
              <a:defRPr/>
            </a:pPr>
            <a:r>
              <a:rPr lang="en-US" altLang="en-US" sz="2400" dirty="0">
                <a:solidFill>
                  <a:schemeClr val="tx1"/>
                </a:solidFill>
              </a:rPr>
              <a:t>Others barriers: lack of assets, desire to protect assets, history of poor credit due to medical bills and bankruptcy, and overwhelming loan application process.  </a:t>
            </a:r>
          </a:p>
          <a:p>
            <a:pPr marL="342900" indent="-342900" algn="l" eaLnBrk="1" fontAlgn="auto" hangingPunct="1">
              <a:lnSpc>
                <a:spcPct val="80000"/>
              </a:lnSpc>
              <a:spcAft>
                <a:spcPts val="0"/>
              </a:spcAft>
              <a:buFont typeface="Arial" panose="020B0604020202020204" pitchFamily="34" charset="0"/>
              <a:buChar char="•"/>
              <a:defRPr/>
            </a:pPr>
            <a:endParaRPr lang="en-US" altLang="en-US" sz="2400" dirty="0">
              <a:solidFill>
                <a:schemeClr val="tx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a:extLst>
              <a:ext uri="{FF2B5EF4-FFF2-40B4-BE49-F238E27FC236}">
                <a16:creationId xmlns:a16="http://schemas.microsoft.com/office/drawing/2014/main" id="{F6C9D892-8FFE-3A5D-FD5B-885F2DD1F3BE}"/>
              </a:ext>
            </a:extLst>
          </p:cNvPr>
          <p:cNvSpPr>
            <a:spLocks noGrp="1" noChangeArrowheads="1"/>
          </p:cNvSpPr>
          <p:nvPr>
            <p:ph type="ctrTitle"/>
          </p:nvPr>
        </p:nvSpPr>
        <p:spPr>
          <a:xfrm>
            <a:off x="720090" y="399754"/>
            <a:ext cx="7315200" cy="762000"/>
          </a:xfrm>
        </p:spPr>
        <p:txBody>
          <a:bodyPr>
            <a:normAutofit/>
          </a:bodyPr>
          <a:lstStyle/>
          <a:p>
            <a:pPr eaLnBrk="1" hangingPunct="1"/>
            <a:r>
              <a:rPr lang="en-US" altLang="en-US" b="1" dirty="0">
                <a:solidFill>
                  <a:srgbClr val="00B0F0"/>
                </a:solidFill>
              </a:rPr>
              <a:t>Pay Day Loans   </a:t>
            </a:r>
          </a:p>
        </p:txBody>
      </p:sp>
      <p:pic>
        <p:nvPicPr>
          <p:cNvPr id="2" name="Picture 1" descr="Ability360 logo">
            <a:extLst>
              <a:ext uri="{FF2B5EF4-FFF2-40B4-BE49-F238E27FC236}">
                <a16:creationId xmlns:a16="http://schemas.microsoft.com/office/drawing/2014/main" id="{2C9ACE4C-F369-B6F1-E5A3-AB8E097C72F5}"/>
              </a:ext>
            </a:extLst>
          </p:cNvPr>
          <p:cNvPicPr>
            <a:picLocks noChangeAspect="1"/>
          </p:cNvPicPr>
          <p:nvPr/>
        </p:nvPicPr>
        <p:blipFill>
          <a:blip r:embed="rId3"/>
          <a:srcRect/>
          <a:stretch/>
        </p:blipFill>
        <p:spPr>
          <a:xfrm>
            <a:off x="6619649" y="6100304"/>
            <a:ext cx="2350200" cy="293775"/>
          </a:xfrm>
          <a:prstGeom prst="rect">
            <a:avLst/>
          </a:prstGeom>
        </p:spPr>
      </p:pic>
      <p:sp>
        <p:nvSpPr>
          <p:cNvPr id="4" name="TextBox 3" descr="Map of U.S. Payday Interest Rates &#10;">
            <a:extLst>
              <a:ext uri="{FF2B5EF4-FFF2-40B4-BE49-F238E27FC236}">
                <a16:creationId xmlns:a16="http://schemas.microsoft.com/office/drawing/2014/main" id="{3E241350-0794-9818-6598-7B48788F0383}"/>
              </a:ext>
            </a:extLst>
          </p:cNvPr>
          <p:cNvSpPr txBox="1"/>
          <p:nvPr/>
        </p:nvSpPr>
        <p:spPr>
          <a:xfrm>
            <a:off x="720090" y="1183916"/>
            <a:ext cx="4572000" cy="461665"/>
          </a:xfrm>
          <a:prstGeom prst="rect">
            <a:avLst/>
          </a:prstGeom>
          <a:noFill/>
        </p:spPr>
        <p:txBody>
          <a:bodyPr wrap="square">
            <a:spAutoFit/>
          </a:bodyPr>
          <a:lstStyle/>
          <a:p>
            <a:r>
              <a:rPr lang="en-US" sz="2400" b="1" dirty="0">
                <a:solidFill>
                  <a:srgbClr val="0F56A8"/>
                </a:solidFill>
                <a:effectLst/>
                <a:latin typeface="Calibri" panose="020F0502020204030204" pitchFamily="34" charset="0"/>
              </a:rPr>
              <a:t>Map of U.S. Payday Interest Rates </a:t>
            </a:r>
            <a:endParaRPr lang="en-US" sz="2400" dirty="0">
              <a:effectLst/>
            </a:endParaRPr>
          </a:p>
        </p:txBody>
      </p:sp>
      <p:pic>
        <p:nvPicPr>
          <p:cNvPr id="6" name="Picture 5" descr="A map of the united states&#10;&#10;">
            <a:extLst>
              <a:ext uri="{FF2B5EF4-FFF2-40B4-BE49-F238E27FC236}">
                <a16:creationId xmlns:a16="http://schemas.microsoft.com/office/drawing/2014/main" id="{20DFE2CE-BB57-39B2-3549-EFF9FD538FAB}"/>
              </a:ext>
            </a:extLst>
          </p:cNvPr>
          <p:cNvPicPr>
            <a:picLocks noChangeAspect="1"/>
          </p:cNvPicPr>
          <p:nvPr/>
        </p:nvPicPr>
        <p:blipFill>
          <a:blip r:embed="rId4"/>
          <a:stretch>
            <a:fillRect/>
          </a:stretch>
        </p:blipFill>
        <p:spPr>
          <a:xfrm>
            <a:off x="262890" y="1730463"/>
            <a:ext cx="7772400" cy="4369841"/>
          </a:xfrm>
          <a:prstGeom prst="rect">
            <a:avLst/>
          </a:prstGeom>
        </p:spPr>
      </p:pic>
      <p:sp>
        <p:nvSpPr>
          <p:cNvPr id="8" name="TextBox 7">
            <a:extLst>
              <a:ext uri="{FF2B5EF4-FFF2-40B4-BE49-F238E27FC236}">
                <a16:creationId xmlns:a16="http://schemas.microsoft.com/office/drawing/2014/main" id="{269ACDBA-BAF6-4E72-19AF-76C0692250C1}"/>
              </a:ext>
            </a:extLst>
          </p:cNvPr>
          <p:cNvSpPr txBox="1"/>
          <p:nvPr/>
        </p:nvSpPr>
        <p:spPr>
          <a:xfrm>
            <a:off x="262890" y="6328408"/>
            <a:ext cx="8444556" cy="369332"/>
          </a:xfrm>
          <a:prstGeom prst="rect">
            <a:avLst/>
          </a:prstGeom>
          <a:noFill/>
        </p:spPr>
        <p:txBody>
          <a:bodyPr wrap="none" rtlCol="0">
            <a:spAutoFit/>
          </a:bodyPr>
          <a:lstStyle/>
          <a:p>
            <a:r>
              <a:rPr lang="en-US" dirty="0">
                <a:hlinkClick r:id="rId5"/>
              </a:rPr>
              <a:t>https://www.responsiblelending.org/research-publication/map-us-payday-interest-rates</a:t>
            </a:r>
            <a:r>
              <a:rPr lang="en-US" dirty="0"/>
              <a:t> </a:t>
            </a:r>
          </a:p>
        </p:txBody>
      </p:sp>
    </p:spTree>
    <p:extLst>
      <p:ext uri="{BB962C8B-B14F-4D97-AF65-F5344CB8AC3E}">
        <p14:creationId xmlns:p14="http://schemas.microsoft.com/office/powerpoint/2010/main" val="39972140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020AHCCCSPowerPointTemplate (1)">
  <a:themeElements>
    <a:clrScheme name="Custom 35">
      <a:dk1>
        <a:srgbClr val="595959"/>
      </a:dk1>
      <a:lt1>
        <a:sysClr val="window" lastClr="FFFFFF"/>
      </a:lt1>
      <a:dk2>
        <a:srgbClr val="1F497D"/>
      </a:dk2>
      <a:lt2>
        <a:srgbClr val="FFFFFF"/>
      </a:lt2>
      <a:accent1>
        <a:srgbClr val="338DCC"/>
      </a:accent1>
      <a:accent2>
        <a:srgbClr val="FFCB08"/>
      </a:accent2>
      <a:accent3>
        <a:srgbClr val="702339"/>
      </a:accent3>
      <a:accent4>
        <a:srgbClr val="567C50"/>
      </a:accent4>
      <a:accent5>
        <a:srgbClr val="A0CEEC"/>
      </a:accent5>
      <a:accent6>
        <a:srgbClr val="FAE69C"/>
      </a:accent6>
      <a:hlink>
        <a:srgbClr val="318DCC"/>
      </a:hlink>
      <a:folHlink>
        <a:srgbClr val="702339"/>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020 PowerPoint template">
  <a:themeElements>
    <a:clrScheme name="Custom 35">
      <a:dk1>
        <a:srgbClr val="2C2B2B"/>
      </a:dk1>
      <a:lt1>
        <a:srgbClr val="FFFFFF"/>
      </a:lt1>
      <a:dk2>
        <a:srgbClr val="000000"/>
      </a:dk2>
      <a:lt2>
        <a:srgbClr val="FFFFFF"/>
      </a:lt2>
      <a:accent1>
        <a:srgbClr val="338DCC"/>
      </a:accent1>
      <a:accent2>
        <a:srgbClr val="FFCB08"/>
      </a:accent2>
      <a:accent3>
        <a:srgbClr val="702339"/>
      </a:accent3>
      <a:accent4>
        <a:srgbClr val="567C50"/>
      </a:accent4>
      <a:accent5>
        <a:srgbClr val="CA7D2F"/>
      </a:accent5>
      <a:accent6>
        <a:srgbClr val="00728A"/>
      </a:accent6>
      <a:hlink>
        <a:srgbClr val="217EBE"/>
      </a:hlink>
      <a:folHlink>
        <a:srgbClr val="70233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1091</TotalTime>
  <Words>2662</Words>
  <Application>Microsoft Office PowerPoint</Application>
  <PresentationFormat>On-screen Show (4:3)</PresentationFormat>
  <Paragraphs>386</Paragraphs>
  <Slides>45</Slides>
  <Notes>22</Notes>
  <HiddenSlides>0</HiddenSlides>
  <MMClips>0</MMClips>
  <ScaleCrop>false</ScaleCrop>
  <HeadingPairs>
    <vt:vector size="6" baseType="variant">
      <vt:variant>
        <vt:lpstr>Fonts Used</vt:lpstr>
      </vt:variant>
      <vt:variant>
        <vt:i4>14</vt:i4>
      </vt:variant>
      <vt:variant>
        <vt:lpstr>Theme</vt:lpstr>
      </vt:variant>
      <vt:variant>
        <vt:i4>4</vt:i4>
      </vt:variant>
      <vt:variant>
        <vt:lpstr>Slide Titles</vt:lpstr>
      </vt:variant>
      <vt:variant>
        <vt:i4>45</vt:i4>
      </vt:variant>
    </vt:vector>
  </HeadingPairs>
  <TitlesOfParts>
    <vt:vector size="63" baseType="lpstr">
      <vt:lpstr>ＭＳ Ｐゴシック</vt:lpstr>
      <vt:lpstr>Arial</vt:lpstr>
      <vt:lpstr>Calibri</vt:lpstr>
      <vt:lpstr>Calibri Light</vt:lpstr>
      <vt:lpstr>Courier New</vt:lpstr>
      <vt:lpstr>Lucida Grande</vt:lpstr>
      <vt:lpstr>Noto Sans Symbols</vt:lpstr>
      <vt:lpstr>Symbol</vt:lpstr>
      <vt:lpstr>Tahoma</vt:lpstr>
      <vt:lpstr>Times New Roman</vt:lpstr>
      <vt:lpstr>Tw Cen MT</vt:lpstr>
      <vt:lpstr>Twentieth Century</vt:lpstr>
      <vt:lpstr>Verdana</vt:lpstr>
      <vt:lpstr>Wingdings</vt:lpstr>
      <vt:lpstr>Office Theme</vt:lpstr>
      <vt:lpstr>2_Office Theme</vt:lpstr>
      <vt:lpstr>2020AHCCCSPowerPointTemplate (1)</vt:lpstr>
      <vt:lpstr>2020 PowerPoint template</vt:lpstr>
      <vt:lpstr>Small Business and Entrepreneurship Options for People With Disabilities</vt:lpstr>
      <vt:lpstr>Housekeeping I: Captioning </vt:lpstr>
      <vt:lpstr>Housekeeping II: Questions </vt:lpstr>
      <vt:lpstr>Welcome/ Into  </vt:lpstr>
      <vt:lpstr>Learning Objectives  </vt:lpstr>
      <vt:lpstr>Ability 360 –Who We Are  </vt:lpstr>
      <vt:lpstr>  Challenges- Concern of Loss of Public Benefits</vt:lpstr>
      <vt:lpstr>Challenges- Accessing Credit and other Financial Services</vt:lpstr>
      <vt:lpstr>Pay Day Loans   </vt:lpstr>
      <vt:lpstr>EN for Entrepreneurs </vt:lpstr>
      <vt:lpstr>Activity   </vt:lpstr>
      <vt:lpstr>Managing Social Security Benefits &amp; Self-Employment  </vt:lpstr>
      <vt:lpstr>Barriers to Self-Employment</vt:lpstr>
      <vt:lpstr>Supplemental Security Income (SSI) Work Incentive</vt:lpstr>
      <vt:lpstr>Social Security Disability Insurance (SSDI) Work Incentives</vt:lpstr>
      <vt:lpstr>Self-Employment Income vs Wage Employment </vt:lpstr>
      <vt:lpstr> Work Incentive Planning &amp; Assistance (WIPA)</vt:lpstr>
      <vt:lpstr>Self-Employment Income</vt:lpstr>
      <vt:lpstr>Enroll in WIPA Services </vt:lpstr>
      <vt:lpstr>PowerPoint Presentation</vt:lpstr>
      <vt:lpstr>PowerPoint Presentation</vt:lpstr>
      <vt:lpstr>What is AHCCCS Freedom to Work?</vt:lpstr>
      <vt:lpstr>What Does it Cover?</vt:lpstr>
      <vt:lpstr>How Do I Qualify?</vt:lpstr>
      <vt:lpstr>How Do I Qualify?</vt:lpstr>
      <vt:lpstr>What is Countable Monthly Earned Income?</vt:lpstr>
      <vt:lpstr>Where Can I Get Information About  Working with a Disability?</vt:lpstr>
      <vt:lpstr>How Much Does it Cost?</vt:lpstr>
      <vt:lpstr>How to Apply</vt:lpstr>
      <vt:lpstr>Thank You</vt:lpstr>
      <vt:lpstr>  </vt:lpstr>
      <vt:lpstr>  </vt:lpstr>
      <vt:lpstr> Vocational Rehabilitation  Self-Employment   </vt:lpstr>
      <vt:lpstr>Self employment considerations:</vt:lpstr>
      <vt:lpstr>Self employment considerations:</vt:lpstr>
      <vt:lpstr>Self-Employment Plan approval</vt:lpstr>
      <vt:lpstr>Self-Employment Plan approval</vt:lpstr>
      <vt:lpstr>Policy considerations/Requirements</vt:lpstr>
      <vt:lpstr>Questions and Answers</vt:lpstr>
      <vt:lpstr>Resources </vt:lpstr>
      <vt:lpstr>Resources </vt:lpstr>
      <vt:lpstr>Resources </vt:lpstr>
      <vt:lpstr>Resources </vt:lpstr>
      <vt:lpstr>Resources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Business and Entrepreneurship Options for People With Disabilities</dc:title>
  <dc:creator>Ivan Rivera</dc:creator>
  <cp:lastModifiedBy>Ivan Rivera</cp:lastModifiedBy>
  <cp:revision>22</cp:revision>
  <dcterms:modified xsi:type="dcterms:W3CDTF">2023-08-14T21:16:59Z</dcterms:modified>
</cp:coreProperties>
</file>